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7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8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9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81" r:id="rId2"/>
    <p:sldId id="257" r:id="rId3"/>
    <p:sldId id="333" r:id="rId4"/>
    <p:sldId id="294" r:id="rId5"/>
    <p:sldId id="259" r:id="rId6"/>
    <p:sldId id="379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31" r:id="rId16"/>
    <p:sldId id="332" r:id="rId17"/>
    <p:sldId id="304" r:id="rId18"/>
    <p:sldId id="305" r:id="rId19"/>
    <p:sldId id="306" r:id="rId20"/>
    <p:sldId id="307" r:id="rId21"/>
    <p:sldId id="308" r:id="rId22"/>
    <p:sldId id="309" r:id="rId23"/>
    <p:sldId id="380" r:id="rId24"/>
    <p:sldId id="315" r:id="rId25"/>
    <p:sldId id="311" r:id="rId26"/>
    <p:sldId id="312" r:id="rId27"/>
    <p:sldId id="313" r:id="rId28"/>
    <p:sldId id="314" r:id="rId29"/>
    <p:sldId id="317" r:id="rId30"/>
    <p:sldId id="323" r:id="rId31"/>
    <p:sldId id="324" r:id="rId32"/>
    <p:sldId id="325" r:id="rId33"/>
    <p:sldId id="328" r:id="rId34"/>
    <p:sldId id="318" r:id="rId35"/>
    <p:sldId id="316" r:id="rId36"/>
    <p:sldId id="326" r:id="rId37"/>
    <p:sldId id="327" r:id="rId38"/>
    <p:sldId id="319" r:id="rId39"/>
    <p:sldId id="320" r:id="rId40"/>
    <p:sldId id="335" r:id="rId41"/>
    <p:sldId id="330" r:id="rId42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A80EF-532B-4D24-9C5A-7EEDB62EE290}" v="574" dt="2022-03-02T19:01:09.579"/>
    <p1510:client id="{99CCAD1A-6851-45B0-83E2-5A2BD1F1ADBB}" v="74" dt="2022-03-01T22:13:35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92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084" y="100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7D0A80EF-532B-4D24-9C5A-7EEDB62EE290}"/>
    <pc:docChg chg="custSel modSld">
      <pc:chgData name="Laura Oathout" userId="6ff55ba14486fe89" providerId="LiveId" clId="{7D0A80EF-532B-4D24-9C5A-7EEDB62EE290}" dt="2022-03-02T19:01:17.665" v="986" actId="20577"/>
      <pc:docMkLst>
        <pc:docMk/>
      </pc:docMkLst>
      <pc:sldChg chg="addSp delSp modSp mod setBg">
        <pc:chgData name="Laura Oathout" userId="6ff55ba14486fe89" providerId="LiveId" clId="{7D0A80EF-532B-4D24-9C5A-7EEDB62EE290}" dt="2022-03-02T19:01:17.665" v="986" actId="20577"/>
        <pc:sldMkLst>
          <pc:docMk/>
          <pc:sldMk cId="3425425363" sldId="257"/>
        </pc:sldMkLst>
        <pc:spChg chg="del">
          <ac:chgData name="Laura Oathout" userId="6ff55ba14486fe89" providerId="LiveId" clId="{7D0A80EF-532B-4D24-9C5A-7EEDB62EE290}" dt="2022-03-02T19:00:54.839" v="11"/>
          <ac:spMkLst>
            <pc:docMk/>
            <pc:sldMk cId="3425425363" sldId="257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4" v="21"/>
          <ac:spMkLst>
            <pc:docMk/>
            <pc:sldMk cId="3425425363" sldId="257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8" v="31"/>
          <ac:spMkLst>
            <pc:docMk/>
            <pc:sldMk cId="3425425363" sldId="257"/>
            <ac:spMk id="11" creationId="{00000000-0000-0000-0000-000000000000}"/>
          </ac:spMkLst>
        </pc:spChg>
        <pc:spChg chg="add mod">
          <ac:chgData name="Laura Oathout" userId="6ff55ba14486fe89" providerId="LiveId" clId="{7D0A80EF-532B-4D24-9C5A-7EEDB62EE290}" dt="2022-03-02T19:01:17.665" v="986" actId="20577"/>
          <ac:spMkLst>
            <pc:docMk/>
            <pc:sldMk cId="3425425363" sldId="257"/>
            <ac:spMk id="14" creationId="{FF9A9CC8-4945-42CF-BDC7-ABA74D4F8FEA}"/>
          </ac:spMkLst>
        </pc:spChg>
        <pc:spChg chg="del">
          <ac:chgData name="Laura Oathout" userId="6ff55ba14486fe89" providerId="LiveId" clId="{7D0A80EF-532B-4D24-9C5A-7EEDB62EE290}" dt="2022-03-02T19:00:54.843" v="19"/>
          <ac:spMkLst>
            <pc:docMk/>
            <pc:sldMk cId="3425425363" sldId="257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1" v="13"/>
          <ac:spMkLst>
            <pc:docMk/>
            <pc:sldMk cId="3425425363" sldId="257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5" v="23"/>
          <ac:spMkLst>
            <pc:docMk/>
            <pc:sldMk cId="3425425363" sldId="257"/>
            <ac:spMk id="1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5" v="25"/>
          <ac:spMkLst>
            <pc:docMk/>
            <pc:sldMk cId="3425425363" sldId="257"/>
            <ac:spMk id="2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46" v="27"/>
          <ac:spMkLst>
            <pc:docMk/>
            <pc:sldMk cId="3425425363" sldId="257"/>
            <ac:spMk id="22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4.847" v="29"/>
          <ac:picMkLst>
            <pc:docMk/>
            <pc:sldMk cId="3425425363" sldId="257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841" v="15"/>
          <ac:picMkLst>
            <pc:docMk/>
            <pc:sldMk cId="3425425363" sldId="257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842" v="17"/>
          <ac:picMkLst>
            <pc:docMk/>
            <pc:sldMk cId="3425425363" sldId="257"/>
            <ac:picMk id="13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058" v="113"/>
        <pc:sldMkLst>
          <pc:docMk/>
          <pc:sldMk cId="791689683" sldId="259"/>
        </pc:sldMkLst>
        <pc:spChg chg="del">
          <ac:chgData name="Laura Oathout" userId="6ff55ba14486fe89" providerId="LiveId" clId="{7D0A80EF-532B-4D24-9C5A-7EEDB62EE290}" dt="2022-03-02T19:00:55.015" v="97"/>
          <ac:spMkLst>
            <pc:docMk/>
            <pc:sldMk cId="791689683" sldId="259"/>
            <ac:spMk id="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24" v="111"/>
          <ac:spMkLst>
            <pc:docMk/>
            <pc:sldMk cId="791689683" sldId="259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17" v="99"/>
          <ac:spMkLst>
            <pc:docMk/>
            <pc:sldMk cId="791689683" sldId="259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13" v="93"/>
          <ac:spMkLst>
            <pc:docMk/>
            <pc:sldMk cId="791689683" sldId="259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14" v="95"/>
          <ac:spMkLst>
            <pc:docMk/>
            <pc:sldMk cId="791689683" sldId="259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22" v="109"/>
          <ac:spMkLst>
            <pc:docMk/>
            <pc:sldMk cId="791689683" sldId="259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019" v="101"/>
          <ac:picMkLst>
            <pc:docMk/>
            <pc:sldMk cId="791689683" sldId="259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19" v="103"/>
          <ac:picMkLst>
            <pc:docMk/>
            <pc:sldMk cId="791689683" sldId="259"/>
            <ac:picMk id="6" creationId="{048132CD-B02A-4D1C-9C55-763D610A60CB}"/>
          </ac:picMkLst>
        </pc:picChg>
        <pc:picChg chg="del">
          <ac:chgData name="Laura Oathout" userId="6ff55ba14486fe89" providerId="LiveId" clId="{7D0A80EF-532B-4D24-9C5A-7EEDB62EE290}" dt="2022-03-02T19:00:55.020" v="105"/>
          <ac:picMkLst>
            <pc:docMk/>
            <pc:sldMk cId="791689683" sldId="259"/>
            <ac:picMk id="2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21" v="107"/>
          <ac:picMkLst>
            <pc:docMk/>
            <pc:sldMk cId="791689683" sldId="259"/>
            <ac:picMk id="36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011" v="91"/>
        <pc:sldMkLst>
          <pc:docMk/>
          <pc:sldMk cId="2492034215" sldId="294"/>
        </pc:sldMkLst>
        <pc:spChg chg="del">
          <ac:chgData name="Laura Oathout" userId="6ff55ba14486fe89" providerId="LiveId" clId="{7D0A80EF-532B-4D24-9C5A-7EEDB62EE290}" dt="2022-03-02T19:00:54.965" v="73"/>
          <ac:spMkLst>
            <pc:docMk/>
            <pc:sldMk cId="2492034215" sldId="294"/>
            <ac:spMk id="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960" v="61"/>
          <ac:spMkLst>
            <pc:docMk/>
            <pc:sldMk cId="2492034215" sldId="294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970" v="85"/>
          <ac:spMkLst>
            <pc:docMk/>
            <pc:sldMk cId="2492034215" sldId="294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962" v="65"/>
          <ac:spMkLst>
            <pc:docMk/>
            <pc:sldMk cId="2492034215" sldId="294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973" v="89"/>
          <ac:spMkLst>
            <pc:docMk/>
            <pc:sldMk cId="2492034215" sldId="294"/>
            <ac:spMk id="17" creationId="{889AB701-45EC-4798-BCEE-58D72BEFA77A}"/>
          </ac:spMkLst>
        </pc:spChg>
        <pc:spChg chg="del">
          <ac:chgData name="Laura Oathout" userId="6ff55ba14486fe89" providerId="LiveId" clId="{7D0A80EF-532B-4D24-9C5A-7EEDB62EE290}" dt="2022-03-02T19:00:54.961" v="63"/>
          <ac:spMkLst>
            <pc:docMk/>
            <pc:sldMk cId="2492034215" sldId="294"/>
            <ac:spMk id="2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972" v="87"/>
          <ac:spMkLst>
            <pc:docMk/>
            <pc:sldMk cId="2492034215" sldId="294"/>
            <ac:spMk id="28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4.962" v="67"/>
          <ac:picMkLst>
            <pc:docMk/>
            <pc:sldMk cId="2492034215" sldId="294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3" v="69"/>
          <ac:picMkLst>
            <pc:docMk/>
            <pc:sldMk cId="2492034215" sldId="294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4" v="71"/>
          <ac:picMkLst>
            <pc:docMk/>
            <pc:sldMk cId="2492034215" sldId="294"/>
            <ac:picMk id="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5" v="75"/>
          <ac:picMkLst>
            <pc:docMk/>
            <pc:sldMk cId="2492034215" sldId="294"/>
            <ac:picMk id="6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6" v="77"/>
          <ac:picMkLst>
            <pc:docMk/>
            <pc:sldMk cId="2492034215" sldId="294"/>
            <ac:picMk id="7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7" v="79"/>
          <ac:picMkLst>
            <pc:docMk/>
            <pc:sldMk cId="2492034215" sldId="294"/>
            <ac:picMk id="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8" v="81"/>
          <ac:picMkLst>
            <pc:docMk/>
            <pc:sldMk cId="2492034215" sldId="294"/>
            <ac:picMk id="1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69" v="83"/>
          <ac:picMkLst>
            <pc:docMk/>
            <pc:sldMk cId="2492034215" sldId="294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176" v="183"/>
        <pc:sldMkLst>
          <pc:docMk/>
          <pc:sldMk cId="3941529533" sldId="296"/>
        </pc:sldMkLst>
        <pc:spChg chg="del">
          <ac:chgData name="Laura Oathout" userId="6ff55ba14486fe89" providerId="LiveId" clId="{7D0A80EF-532B-4D24-9C5A-7EEDB62EE290}" dt="2022-03-02T19:00:55.128" v="167"/>
          <ac:spMkLst>
            <pc:docMk/>
            <pc:sldMk cId="3941529533" sldId="296"/>
            <ac:spMk id="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31" v="177"/>
          <ac:spMkLst>
            <pc:docMk/>
            <pc:sldMk cId="3941529533" sldId="296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29" v="169"/>
          <ac:spMkLst>
            <pc:docMk/>
            <pc:sldMk cId="3941529533" sldId="296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26" v="163"/>
          <ac:spMkLst>
            <pc:docMk/>
            <pc:sldMk cId="3941529533" sldId="296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27" v="165"/>
          <ac:spMkLst>
            <pc:docMk/>
            <pc:sldMk cId="3941529533" sldId="296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33" v="181"/>
          <ac:spMkLst>
            <pc:docMk/>
            <pc:sldMk cId="3941529533" sldId="296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129" v="171"/>
          <ac:picMkLst>
            <pc:docMk/>
            <pc:sldMk cId="3941529533" sldId="296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132" v="179"/>
          <ac:picMkLst>
            <pc:docMk/>
            <pc:sldMk cId="3941529533" sldId="296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130" v="173"/>
          <ac:picMkLst>
            <pc:docMk/>
            <pc:sldMk cId="3941529533" sldId="296"/>
            <ac:picMk id="13" creationId="{A4B490C9-87C1-4766-8F8F-2D3A946C4114}"/>
          </ac:picMkLst>
        </pc:picChg>
        <pc:picChg chg="del">
          <ac:chgData name="Laura Oathout" userId="6ff55ba14486fe89" providerId="LiveId" clId="{7D0A80EF-532B-4D24-9C5A-7EEDB62EE290}" dt="2022-03-02T19:00:55.131" v="175"/>
          <ac:picMkLst>
            <pc:docMk/>
            <pc:sldMk cId="3941529533" sldId="296"/>
            <ac:picMk id="23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232" v="211"/>
        <pc:sldMkLst>
          <pc:docMk/>
          <pc:sldMk cId="3030413308" sldId="297"/>
        </pc:sldMkLst>
        <pc:spChg chg="del">
          <ac:chgData name="Laura Oathout" userId="6ff55ba14486fe89" providerId="LiveId" clId="{7D0A80EF-532B-4D24-9C5A-7EEDB62EE290}" dt="2022-03-02T19:00:55.178" v="185"/>
          <ac:spMkLst>
            <pc:docMk/>
            <pc:sldMk cId="3030413308" sldId="297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83" v="195"/>
          <ac:spMkLst>
            <pc:docMk/>
            <pc:sldMk cId="3030413308" sldId="297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83" v="197"/>
          <ac:spMkLst>
            <pc:docMk/>
            <pc:sldMk cId="3030413308" sldId="297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79" v="187"/>
          <ac:spMkLst>
            <pc:docMk/>
            <pc:sldMk cId="3030413308" sldId="297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86" v="201"/>
          <ac:spMkLst>
            <pc:docMk/>
            <pc:sldMk cId="3030413308" sldId="297"/>
            <ac:spMk id="2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90" v="205"/>
          <ac:spMkLst>
            <pc:docMk/>
            <pc:sldMk cId="3030413308" sldId="297"/>
            <ac:spMk id="6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184" v="199"/>
          <ac:spMkLst>
            <pc:docMk/>
            <pc:sldMk cId="3030413308" sldId="297"/>
            <ac:spMk id="65" creationId="{00000000-0000-0000-0000-000000000000}"/>
          </ac:spMkLst>
        </pc:spChg>
        <pc:grpChg chg="del">
          <ac:chgData name="Laura Oathout" userId="6ff55ba14486fe89" providerId="LiveId" clId="{7D0A80EF-532B-4D24-9C5A-7EEDB62EE290}" dt="2022-03-02T19:00:55.189" v="203"/>
          <ac:grpSpMkLst>
            <pc:docMk/>
            <pc:sldMk cId="3030413308" sldId="297"/>
            <ac:grpSpMk id="32" creationId="{00000000-0000-0000-0000-000000000000}"/>
          </ac:grpSpMkLst>
        </pc:grpChg>
        <pc:picChg chg="del">
          <ac:chgData name="Laura Oathout" userId="6ff55ba14486fe89" providerId="LiveId" clId="{7D0A80EF-532B-4D24-9C5A-7EEDB62EE290}" dt="2022-03-02T19:00:55.192" v="209"/>
          <ac:picMkLst>
            <pc:docMk/>
            <pc:sldMk cId="3030413308" sldId="297"/>
            <ac:picMk id="66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180" v="189"/>
          <ac:picMkLst>
            <pc:docMk/>
            <pc:sldMk cId="3030413308" sldId="297"/>
            <ac:picMk id="6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181" v="191"/>
          <ac:picMkLst>
            <pc:docMk/>
            <pc:sldMk cId="3030413308" sldId="297"/>
            <ac:picMk id="7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182" v="193"/>
          <ac:picMkLst>
            <pc:docMk/>
            <pc:sldMk cId="3030413308" sldId="297"/>
            <ac:picMk id="71" creationId="{00000000-0000-0000-0000-000000000000}"/>
          </ac:picMkLst>
        </pc:picChg>
        <pc:cxnChg chg="del">
          <ac:chgData name="Laura Oathout" userId="6ff55ba14486fe89" providerId="LiveId" clId="{7D0A80EF-532B-4D24-9C5A-7EEDB62EE290}" dt="2022-03-02T19:00:55.192" v="207"/>
          <ac:cxnSpMkLst>
            <pc:docMk/>
            <pc:sldMk cId="3030413308" sldId="297"/>
            <ac:cxnSpMk id="64" creationId="{00000000-0000-0000-0000-000000000000}"/>
          </ac:cxnSpMkLst>
        </pc:cxnChg>
      </pc:sldChg>
      <pc:sldChg chg="delSp mod setBg">
        <pc:chgData name="Laura Oathout" userId="6ff55ba14486fe89" providerId="LiveId" clId="{7D0A80EF-532B-4D24-9C5A-7EEDB62EE290}" dt="2022-03-02T19:00:55.277" v="227"/>
        <pc:sldMkLst>
          <pc:docMk/>
          <pc:sldMk cId="2322845292" sldId="298"/>
        </pc:sldMkLst>
        <pc:spChg chg="del">
          <ac:chgData name="Laura Oathout" userId="6ff55ba14486fe89" providerId="LiveId" clId="{7D0A80EF-532B-4D24-9C5A-7EEDB62EE290}" dt="2022-03-02T19:00:55.239" v="217"/>
          <ac:spMkLst>
            <pc:docMk/>
            <pc:sldMk cId="2322845292" sldId="298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42" v="223"/>
          <ac:spMkLst>
            <pc:docMk/>
            <pc:sldMk cId="2322845292" sldId="298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35" v="213"/>
          <ac:spMkLst>
            <pc:docMk/>
            <pc:sldMk cId="2322845292" sldId="298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36" v="215"/>
          <ac:spMkLst>
            <pc:docMk/>
            <pc:sldMk cId="2322845292" sldId="298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40" v="219"/>
          <ac:spMkLst>
            <pc:docMk/>
            <pc:sldMk cId="2322845292" sldId="298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243" v="225"/>
          <ac:picMkLst>
            <pc:docMk/>
            <pc:sldMk cId="2322845292" sldId="298"/>
            <ac:picMk id="4" creationId="{7FF79927-EA4F-4AE4-BEA0-09B94266DBF5}"/>
          </ac:picMkLst>
        </pc:picChg>
        <pc:picChg chg="del">
          <ac:chgData name="Laura Oathout" userId="6ff55ba14486fe89" providerId="LiveId" clId="{7D0A80EF-532B-4D24-9C5A-7EEDB62EE290}" dt="2022-03-02T19:00:55.241" v="221"/>
          <ac:picMkLst>
            <pc:docMk/>
            <pc:sldMk cId="2322845292" sldId="298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323" v="245"/>
        <pc:sldMkLst>
          <pc:docMk/>
          <pc:sldMk cId="2923019126" sldId="299"/>
        </pc:sldMkLst>
        <pc:spChg chg="del">
          <ac:chgData name="Laura Oathout" userId="6ff55ba14486fe89" providerId="LiveId" clId="{7D0A80EF-532B-4D24-9C5A-7EEDB62EE290}" dt="2022-03-02T19:00:55.280" v="233"/>
          <ac:spMkLst>
            <pc:docMk/>
            <pc:sldMk cId="2923019126" sldId="299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87" v="243"/>
          <ac:spMkLst>
            <pc:docMk/>
            <pc:sldMk cId="2923019126" sldId="299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83" v="239"/>
          <ac:spMkLst>
            <pc:docMk/>
            <pc:sldMk cId="2923019126" sldId="299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79" v="229"/>
          <ac:spMkLst>
            <pc:docMk/>
            <pc:sldMk cId="2923019126" sldId="299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79" v="231"/>
          <ac:spMkLst>
            <pc:docMk/>
            <pc:sldMk cId="2923019126" sldId="299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281" v="237"/>
          <ac:spMkLst>
            <pc:docMk/>
            <pc:sldMk cId="2923019126" sldId="299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285" v="241"/>
          <ac:picMkLst>
            <pc:docMk/>
            <pc:sldMk cId="2923019126" sldId="299"/>
            <ac:picMk id="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281" v="235"/>
          <ac:picMkLst>
            <pc:docMk/>
            <pc:sldMk cId="2923019126" sldId="299"/>
            <ac:picMk id="1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384" v="263"/>
        <pc:sldMkLst>
          <pc:docMk/>
          <pc:sldMk cId="2473350201" sldId="300"/>
        </pc:sldMkLst>
        <pc:spChg chg="del">
          <ac:chgData name="Laura Oathout" userId="6ff55ba14486fe89" providerId="LiveId" clId="{7D0A80EF-532B-4D24-9C5A-7EEDB62EE290}" dt="2022-03-02T19:00:55.327" v="251"/>
          <ac:spMkLst>
            <pc:docMk/>
            <pc:sldMk cId="2473350201" sldId="300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30" v="259"/>
          <ac:spMkLst>
            <pc:docMk/>
            <pc:sldMk cId="2473350201" sldId="300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29" v="257"/>
          <ac:spMkLst>
            <pc:docMk/>
            <pc:sldMk cId="2473350201" sldId="300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24" v="247"/>
          <ac:spMkLst>
            <pc:docMk/>
            <pc:sldMk cId="2473350201" sldId="300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26" v="249"/>
          <ac:spMkLst>
            <pc:docMk/>
            <pc:sldMk cId="2473350201" sldId="300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28" v="255"/>
          <ac:spMkLst>
            <pc:docMk/>
            <pc:sldMk cId="2473350201" sldId="300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328" v="253"/>
          <ac:picMkLst>
            <pc:docMk/>
            <pc:sldMk cId="2473350201" sldId="300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330" v="261"/>
          <ac:picMkLst>
            <pc:docMk/>
            <pc:sldMk cId="2473350201" sldId="300"/>
            <ac:picMk id="1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461" v="291"/>
        <pc:sldMkLst>
          <pc:docMk/>
          <pc:sldMk cId="2029475854" sldId="301"/>
        </pc:sldMkLst>
        <pc:spChg chg="del">
          <ac:chgData name="Laura Oathout" userId="6ff55ba14486fe89" providerId="LiveId" clId="{7D0A80EF-532B-4D24-9C5A-7EEDB62EE290}" dt="2022-03-02T19:00:55.401" v="289"/>
          <ac:spMkLst>
            <pc:docMk/>
            <pc:sldMk cId="2029475854" sldId="301"/>
            <ac:spMk id="2" creationId="{207F95C6-CB5A-4BDD-A747-2B4A216C6452}"/>
          </ac:spMkLst>
        </pc:spChg>
        <pc:spChg chg="del">
          <ac:chgData name="Laura Oathout" userId="6ff55ba14486fe89" providerId="LiveId" clId="{7D0A80EF-532B-4D24-9C5A-7EEDB62EE290}" dt="2022-03-02T19:00:55.393" v="273"/>
          <ac:spMkLst>
            <pc:docMk/>
            <pc:sldMk cId="2029475854" sldId="301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94" v="275"/>
          <ac:spMkLst>
            <pc:docMk/>
            <pc:sldMk cId="2029475854" sldId="301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92" v="271"/>
          <ac:spMkLst>
            <pc:docMk/>
            <pc:sldMk cId="2029475854" sldId="301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87" v="265"/>
          <ac:spMkLst>
            <pc:docMk/>
            <pc:sldMk cId="2029475854" sldId="301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89" v="267"/>
          <ac:spMkLst>
            <pc:docMk/>
            <pc:sldMk cId="2029475854" sldId="301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99" v="287"/>
          <ac:spMkLst>
            <pc:docMk/>
            <pc:sldMk cId="2029475854" sldId="301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398" v="285"/>
          <ac:spMkLst>
            <pc:docMk/>
            <pc:sldMk cId="2029475854" sldId="301"/>
            <ac:spMk id="17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395" v="277"/>
          <ac:picMkLst>
            <pc:docMk/>
            <pc:sldMk cId="2029475854" sldId="301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391" v="269"/>
          <ac:picMkLst>
            <pc:docMk/>
            <pc:sldMk cId="2029475854" sldId="301"/>
            <ac:picMk id="1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395" v="279"/>
          <ac:picMkLst>
            <pc:docMk/>
            <pc:sldMk cId="2029475854" sldId="301"/>
            <ac:picMk id="19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396" v="281"/>
          <ac:picMkLst>
            <pc:docMk/>
            <pc:sldMk cId="2029475854" sldId="301"/>
            <ac:picMk id="2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397" v="283"/>
          <ac:picMkLst>
            <pc:docMk/>
            <pc:sldMk cId="2029475854" sldId="301"/>
            <ac:picMk id="2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539" v="311"/>
        <pc:sldMkLst>
          <pc:docMk/>
          <pc:sldMk cId="2400135871" sldId="302"/>
        </pc:sldMkLst>
        <pc:spChg chg="del">
          <ac:chgData name="Laura Oathout" userId="6ff55ba14486fe89" providerId="LiveId" clId="{7D0A80EF-532B-4D24-9C5A-7EEDB62EE290}" dt="2022-03-02T19:00:55.475" v="307"/>
          <ac:spMkLst>
            <pc:docMk/>
            <pc:sldMk cId="2400135871" sldId="302"/>
            <ac:spMk id="2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66" v="297"/>
          <ac:spMkLst>
            <pc:docMk/>
            <pc:sldMk cId="2400135871" sldId="302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71" v="301"/>
          <ac:spMkLst>
            <pc:docMk/>
            <pc:sldMk cId="2400135871" sldId="302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70" v="299"/>
          <ac:spMkLst>
            <pc:docMk/>
            <pc:sldMk cId="2400135871" sldId="302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63" v="293"/>
          <ac:spMkLst>
            <pc:docMk/>
            <pc:sldMk cId="2400135871" sldId="302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65" v="295"/>
          <ac:spMkLst>
            <pc:docMk/>
            <pc:sldMk cId="2400135871" sldId="302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472" v="303"/>
          <ac:spMkLst>
            <pc:docMk/>
            <pc:sldMk cId="2400135871" sldId="302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477" v="309"/>
          <ac:picMkLst>
            <pc:docMk/>
            <pc:sldMk cId="2400135871" sldId="302"/>
            <ac:picMk id="1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474" v="305"/>
          <ac:picMkLst>
            <pc:docMk/>
            <pc:sldMk cId="2400135871" sldId="302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618" v="333"/>
        <pc:sldMkLst>
          <pc:docMk/>
          <pc:sldMk cId="181090047" sldId="303"/>
        </pc:sldMkLst>
        <pc:spChg chg="del">
          <ac:chgData name="Laura Oathout" userId="6ff55ba14486fe89" providerId="LiveId" clId="{7D0A80EF-532B-4D24-9C5A-7EEDB62EE290}" dt="2022-03-02T19:00:55.552" v="327"/>
          <ac:spMkLst>
            <pc:docMk/>
            <pc:sldMk cId="181090047" sldId="303"/>
            <ac:spMk id="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5" v="317"/>
          <ac:spMkLst>
            <pc:docMk/>
            <pc:sldMk cId="181090047" sldId="303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8" v="321"/>
          <ac:spMkLst>
            <pc:docMk/>
            <pc:sldMk cId="181090047" sldId="303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7" v="319"/>
          <ac:spMkLst>
            <pc:docMk/>
            <pc:sldMk cId="181090047" sldId="303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2" v="313"/>
          <ac:spMkLst>
            <pc:docMk/>
            <pc:sldMk cId="181090047" sldId="303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4" v="315"/>
          <ac:spMkLst>
            <pc:docMk/>
            <pc:sldMk cId="181090047" sldId="303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549" v="323"/>
          <ac:spMkLst>
            <pc:docMk/>
            <pc:sldMk cId="181090047" sldId="303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553" v="329"/>
          <ac:picMkLst>
            <pc:docMk/>
            <pc:sldMk cId="181090047" sldId="303"/>
            <ac:picMk id="11" creationId="{4688537B-8378-4153-8384-44DAA0992517}"/>
          </ac:picMkLst>
        </pc:picChg>
        <pc:picChg chg="del">
          <ac:chgData name="Laura Oathout" userId="6ff55ba14486fe89" providerId="LiveId" clId="{7D0A80EF-532B-4D24-9C5A-7EEDB62EE290}" dt="2022-03-02T19:00:55.551" v="325"/>
          <ac:picMkLst>
            <pc:docMk/>
            <pc:sldMk cId="181090047" sldId="303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554" v="331"/>
          <ac:picMkLst>
            <pc:docMk/>
            <pc:sldMk cId="181090047" sldId="303"/>
            <ac:picMk id="17" creationId="{84DB21D3-2488-4386-A65D-F660791286F0}"/>
          </ac:picMkLst>
        </pc:picChg>
      </pc:sldChg>
      <pc:sldChg chg="delSp mod setBg">
        <pc:chgData name="Laura Oathout" userId="6ff55ba14486fe89" providerId="LiveId" clId="{7D0A80EF-532B-4D24-9C5A-7EEDB62EE290}" dt="2022-03-02T19:00:55.860" v="413"/>
        <pc:sldMkLst>
          <pc:docMk/>
          <pc:sldMk cId="2954569034" sldId="304"/>
        </pc:sldMkLst>
        <pc:spChg chg="del">
          <ac:chgData name="Laura Oathout" userId="6ff55ba14486fe89" providerId="LiveId" clId="{7D0A80EF-532B-4D24-9C5A-7EEDB62EE290}" dt="2022-03-02T19:00:55.798" v="399"/>
          <ac:spMkLst>
            <pc:docMk/>
            <pc:sldMk cId="2954569034" sldId="304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01" v="403"/>
          <ac:spMkLst>
            <pc:docMk/>
            <pc:sldMk cId="2954569034" sldId="304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00" v="401"/>
          <ac:spMkLst>
            <pc:docMk/>
            <pc:sldMk cId="2954569034" sldId="304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95" v="395"/>
          <ac:spMkLst>
            <pc:docMk/>
            <pc:sldMk cId="2954569034" sldId="304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97" v="397"/>
          <ac:spMkLst>
            <pc:docMk/>
            <pc:sldMk cId="2954569034" sldId="304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04" v="405"/>
          <ac:spMkLst>
            <pc:docMk/>
            <pc:sldMk cId="2954569034" sldId="304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09" v="411"/>
          <ac:spMkLst>
            <pc:docMk/>
            <pc:sldMk cId="2954569034" sldId="304"/>
            <ac:spMk id="17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806" v="407"/>
          <ac:picMkLst>
            <pc:docMk/>
            <pc:sldMk cId="2954569034" sldId="304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808" v="409"/>
          <ac:picMkLst>
            <pc:docMk/>
            <pc:sldMk cId="2954569034" sldId="304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5.931" v="433"/>
        <pc:sldMkLst>
          <pc:docMk/>
          <pc:sldMk cId="1738457764" sldId="305"/>
        </pc:sldMkLst>
        <pc:spChg chg="del">
          <ac:chgData name="Laura Oathout" userId="6ff55ba14486fe89" providerId="LiveId" clId="{7D0A80EF-532B-4D24-9C5A-7EEDB62EE290}" dt="2022-03-02T19:00:55.866" v="419"/>
          <ac:spMkLst>
            <pc:docMk/>
            <pc:sldMk cId="1738457764" sldId="305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73" v="427"/>
          <ac:spMkLst>
            <pc:docMk/>
            <pc:sldMk cId="1738457764" sldId="305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67" v="421"/>
          <ac:spMkLst>
            <pc:docMk/>
            <pc:sldMk cId="1738457764" sldId="305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62" v="415"/>
          <ac:spMkLst>
            <pc:docMk/>
            <pc:sldMk cId="1738457764" sldId="305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64" v="417"/>
          <ac:spMkLst>
            <pc:docMk/>
            <pc:sldMk cId="1738457764" sldId="305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69" v="423"/>
          <ac:spMkLst>
            <pc:docMk/>
            <pc:sldMk cId="1738457764" sldId="305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876" v="431"/>
          <ac:spMkLst>
            <pc:docMk/>
            <pc:sldMk cId="1738457764" sldId="305"/>
            <ac:spMk id="18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871" v="425"/>
          <ac:picMkLst>
            <pc:docMk/>
            <pc:sldMk cId="1738457764" sldId="305"/>
            <ac:picMk id="1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874" v="429"/>
          <ac:picMkLst>
            <pc:docMk/>
            <pc:sldMk cId="1738457764" sldId="305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006" v="453"/>
        <pc:sldMkLst>
          <pc:docMk/>
          <pc:sldMk cId="2264197373" sldId="306"/>
        </pc:sldMkLst>
        <pc:spChg chg="del">
          <ac:chgData name="Laura Oathout" userId="6ff55ba14486fe89" providerId="LiveId" clId="{7D0A80EF-532B-4D24-9C5A-7EEDB62EE290}" dt="2022-03-02T19:00:55.938" v="439"/>
          <ac:spMkLst>
            <pc:docMk/>
            <pc:sldMk cId="2264197373" sldId="306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43" v="445"/>
          <ac:spMkLst>
            <pc:docMk/>
            <pc:sldMk cId="2264197373" sldId="306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39" v="441"/>
          <ac:spMkLst>
            <pc:docMk/>
            <pc:sldMk cId="2264197373" sldId="306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34" v="435"/>
          <ac:spMkLst>
            <pc:docMk/>
            <pc:sldMk cId="2264197373" sldId="306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36" v="437"/>
          <ac:spMkLst>
            <pc:docMk/>
            <pc:sldMk cId="2264197373" sldId="306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41" v="443"/>
          <ac:spMkLst>
            <pc:docMk/>
            <pc:sldMk cId="2264197373" sldId="306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947" v="451"/>
          <ac:spMkLst>
            <pc:docMk/>
            <pc:sldMk cId="2264197373" sldId="306"/>
            <ac:spMk id="18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944" v="447"/>
          <ac:picMkLst>
            <pc:docMk/>
            <pc:sldMk cId="2264197373" sldId="306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946" v="449"/>
          <ac:picMkLst>
            <pc:docMk/>
            <pc:sldMk cId="2264197373" sldId="306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082" v="473"/>
        <pc:sldMkLst>
          <pc:docMk/>
          <pc:sldMk cId="2881570060" sldId="307"/>
        </pc:sldMkLst>
        <pc:spChg chg="del">
          <ac:chgData name="Laura Oathout" userId="6ff55ba14486fe89" providerId="LiveId" clId="{7D0A80EF-532B-4D24-9C5A-7EEDB62EE290}" dt="2022-03-02T19:00:56.015" v="459"/>
          <ac:spMkLst>
            <pc:docMk/>
            <pc:sldMk cId="2881570060" sldId="307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21" v="465"/>
          <ac:spMkLst>
            <pc:docMk/>
            <pc:sldMk cId="2881570060" sldId="307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29" v="471"/>
          <ac:spMkLst>
            <pc:docMk/>
            <pc:sldMk cId="2881570060" sldId="307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16" v="461"/>
          <ac:spMkLst>
            <pc:docMk/>
            <pc:sldMk cId="2881570060" sldId="307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11" v="455"/>
          <ac:spMkLst>
            <pc:docMk/>
            <pc:sldMk cId="2881570060" sldId="307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13" v="457"/>
          <ac:spMkLst>
            <pc:docMk/>
            <pc:sldMk cId="2881570060" sldId="307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19" v="463"/>
          <ac:spMkLst>
            <pc:docMk/>
            <pc:sldMk cId="2881570060" sldId="307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023" v="467"/>
          <ac:picMkLst>
            <pc:docMk/>
            <pc:sldMk cId="2881570060" sldId="307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024" v="469"/>
          <ac:picMkLst>
            <pc:docMk/>
            <pc:sldMk cId="2881570060" sldId="307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159" v="493"/>
        <pc:sldMkLst>
          <pc:docMk/>
          <pc:sldMk cId="2412201818" sldId="308"/>
        </pc:sldMkLst>
        <pc:spChg chg="del">
          <ac:chgData name="Laura Oathout" userId="6ff55ba14486fe89" providerId="LiveId" clId="{7D0A80EF-532B-4D24-9C5A-7EEDB62EE290}" dt="2022-03-02T19:00:56.101" v="491"/>
          <ac:spMkLst>
            <pc:docMk/>
            <pc:sldMk cId="2412201818" sldId="308"/>
            <ac:spMk id="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89" v="479"/>
          <ac:spMkLst>
            <pc:docMk/>
            <pc:sldMk cId="2412201818" sldId="308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96" v="485"/>
          <ac:spMkLst>
            <pc:docMk/>
            <pc:sldMk cId="2412201818" sldId="308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91" v="481"/>
          <ac:spMkLst>
            <pc:docMk/>
            <pc:sldMk cId="2412201818" sldId="308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85" v="475"/>
          <ac:spMkLst>
            <pc:docMk/>
            <pc:sldMk cId="2412201818" sldId="308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86" v="477"/>
          <ac:spMkLst>
            <pc:docMk/>
            <pc:sldMk cId="2412201818" sldId="308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093" v="483"/>
          <ac:spMkLst>
            <pc:docMk/>
            <pc:sldMk cId="2412201818" sldId="308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097" v="487"/>
          <ac:picMkLst>
            <pc:docMk/>
            <pc:sldMk cId="2412201818" sldId="308"/>
            <ac:picMk id="1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099" v="489"/>
          <ac:picMkLst>
            <pc:docMk/>
            <pc:sldMk cId="2412201818" sldId="308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251" v="511"/>
        <pc:sldMkLst>
          <pc:docMk/>
          <pc:sldMk cId="840290626" sldId="309"/>
        </pc:sldMkLst>
        <pc:spChg chg="del">
          <ac:chgData name="Laura Oathout" userId="6ff55ba14486fe89" providerId="LiveId" clId="{7D0A80EF-532B-4D24-9C5A-7EEDB62EE290}" dt="2022-03-02T19:00:56.176" v="509"/>
          <ac:spMkLst>
            <pc:docMk/>
            <pc:sldMk cId="840290626" sldId="309"/>
            <ac:spMk id="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66" v="499"/>
          <ac:spMkLst>
            <pc:docMk/>
            <pc:sldMk cId="840290626" sldId="309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71" v="505"/>
          <ac:spMkLst>
            <pc:docMk/>
            <pc:sldMk cId="840290626" sldId="309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67" v="501"/>
          <ac:spMkLst>
            <pc:docMk/>
            <pc:sldMk cId="840290626" sldId="309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63" v="495"/>
          <ac:spMkLst>
            <pc:docMk/>
            <pc:sldMk cId="840290626" sldId="309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64" v="497"/>
          <ac:spMkLst>
            <pc:docMk/>
            <pc:sldMk cId="840290626" sldId="309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169" v="503"/>
          <ac:spMkLst>
            <pc:docMk/>
            <pc:sldMk cId="840290626" sldId="309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173" v="507"/>
          <ac:picMkLst>
            <pc:docMk/>
            <pc:sldMk cId="840290626" sldId="309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486" v="595"/>
        <pc:sldMkLst>
          <pc:docMk/>
          <pc:sldMk cId="2524538781" sldId="311"/>
        </pc:sldMkLst>
        <pc:spChg chg="del">
          <ac:chgData name="Laura Oathout" userId="6ff55ba14486fe89" providerId="LiveId" clId="{7D0A80EF-532B-4D24-9C5A-7EEDB62EE290}" dt="2022-03-02T19:00:56.426" v="585"/>
          <ac:spMkLst>
            <pc:docMk/>
            <pc:sldMk cId="2524538781" sldId="311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428" v="591"/>
          <ac:spMkLst>
            <pc:docMk/>
            <pc:sldMk cId="2524538781" sldId="311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422" v="581"/>
          <ac:spMkLst>
            <pc:docMk/>
            <pc:sldMk cId="2524538781" sldId="311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425" v="583"/>
          <ac:spMkLst>
            <pc:docMk/>
            <pc:sldMk cId="2524538781" sldId="311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427" v="587"/>
          <ac:spMkLst>
            <pc:docMk/>
            <pc:sldMk cId="2524538781" sldId="311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429" v="593"/>
          <ac:picMkLst>
            <pc:docMk/>
            <pc:sldMk cId="2524538781" sldId="311"/>
            <ac:picMk id="5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427" v="589"/>
          <ac:picMkLst>
            <pc:docMk/>
            <pc:sldMk cId="2524538781" sldId="311"/>
            <ac:picMk id="1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569" v="615"/>
        <pc:sldMkLst>
          <pc:docMk/>
          <pc:sldMk cId="3767551813" sldId="312"/>
        </pc:sldMkLst>
        <pc:spChg chg="del">
          <ac:chgData name="Laura Oathout" userId="6ff55ba14486fe89" providerId="LiveId" clId="{7D0A80EF-532B-4D24-9C5A-7EEDB62EE290}" dt="2022-03-02T19:00:56.511" v="601"/>
          <ac:spMkLst>
            <pc:docMk/>
            <pc:sldMk cId="3767551813" sldId="312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15" v="607"/>
          <ac:spMkLst>
            <pc:docMk/>
            <pc:sldMk cId="3767551813" sldId="312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13" v="605"/>
          <ac:spMkLst>
            <pc:docMk/>
            <pc:sldMk cId="3767551813" sldId="312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00" v="597"/>
          <ac:spMkLst>
            <pc:docMk/>
            <pc:sldMk cId="3767551813" sldId="312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09" v="599"/>
          <ac:spMkLst>
            <pc:docMk/>
            <pc:sldMk cId="3767551813" sldId="312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12" v="603"/>
          <ac:spMkLst>
            <pc:docMk/>
            <pc:sldMk cId="3767551813" sldId="312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19" v="613"/>
          <ac:spMkLst>
            <pc:docMk/>
            <pc:sldMk cId="3767551813" sldId="312"/>
            <ac:spMk id="17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517" v="609"/>
          <ac:picMkLst>
            <pc:docMk/>
            <pc:sldMk cId="3767551813" sldId="312"/>
            <ac:picMk id="1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518" v="611"/>
          <ac:picMkLst>
            <pc:docMk/>
            <pc:sldMk cId="3767551813" sldId="312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645" v="635"/>
        <pc:sldMkLst>
          <pc:docMk/>
          <pc:sldMk cId="3885520903" sldId="313"/>
        </pc:sldMkLst>
        <pc:spChg chg="del">
          <ac:chgData name="Laura Oathout" userId="6ff55ba14486fe89" providerId="LiveId" clId="{7D0A80EF-532B-4D24-9C5A-7EEDB62EE290}" dt="2022-03-02T19:00:56.578" v="621"/>
          <ac:spMkLst>
            <pc:docMk/>
            <pc:sldMk cId="3885520903" sldId="313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82" v="627"/>
          <ac:spMkLst>
            <pc:docMk/>
            <pc:sldMk cId="3885520903" sldId="313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80" v="625"/>
          <ac:spMkLst>
            <pc:docMk/>
            <pc:sldMk cId="3885520903" sldId="313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74" v="617"/>
          <ac:spMkLst>
            <pc:docMk/>
            <pc:sldMk cId="3885520903" sldId="313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76" v="619"/>
          <ac:spMkLst>
            <pc:docMk/>
            <pc:sldMk cId="3885520903" sldId="313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79" v="623"/>
          <ac:spMkLst>
            <pc:docMk/>
            <pc:sldMk cId="3885520903" sldId="313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586" v="633"/>
          <ac:spMkLst>
            <pc:docMk/>
            <pc:sldMk cId="3885520903" sldId="313"/>
            <ac:spMk id="18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583" v="629"/>
          <ac:picMkLst>
            <pc:docMk/>
            <pc:sldMk cId="3885520903" sldId="313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584" v="631"/>
          <ac:picMkLst>
            <pc:docMk/>
            <pc:sldMk cId="3885520903" sldId="313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716" v="655"/>
        <pc:sldMkLst>
          <pc:docMk/>
          <pc:sldMk cId="3748651925" sldId="314"/>
        </pc:sldMkLst>
        <pc:spChg chg="del">
          <ac:chgData name="Laura Oathout" userId="6ff55ba14486fe89" providerId="LiveId" clId="{7D0A80EF-532B-4D24-9C5A-7EEDB62EE290}" dt="2022-03-02T19:00:56.651" v="641"/>
          <ac:spMkLst>
            <pc:docMk/>
            <pc:sldMk cId="3748651925" sldId="314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655" v="647"/>
          <ac:spMkLst>
            <pc:docMk/>
            <pc:sldMk cId="3748651925" sldId="314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661" v="653"/>
          <ac:spMkLst>
            <pc:docMk/>
            <pc:sldMk cId="3748651925" sldId="314"/>
            <ac:spMk id="12" creationId="{7C3B587F-CB10-4726-AD0E-4D3F139A171B}"/>
          </ac:spMkLst>
        </pc:spChg>
        <pc:spChg chg="del">
          <ac:chgData name="Laura Oathout" userId="6ff55ba14486fe89" providerId="LiveId" clId="{7D0A80EF-532B-4D24-9C5A-7EEDB62EE290}" dt="2022-03-02T19:00:56.653" v="645"/>
          <ac:spMkLst>
            <pc:docMk/>
            <pc:sldMk cId="3748651925" sldId="314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648" v="637"/>
          <ac:spMkLst>
            <pc:docMk/>
            <pc:sldMk cId="3748651925" sldId="314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650" v="639"/>
          <ac:spMkLst>
            <pc:docMk/>
            <pc:sldMk cId="3748651925" sldId="314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652" v="643"/>
          <ac:spMkLst>
            <pc:docMk/>
            <pc:sldMk cId="3748651925" sldId="314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658" v="649"/>
          <ac:picMkLst>
            <pc:docMk/>
            <pc:sldMk cId="3748651925" sldId="314"/>
            <ac:picMk id="1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659" v="651"/>
          <ac:picMkLst>
            <pc:docMk/>
            <pc:sldMk cId="3748651925" sldId="314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419" v="579"/>
        <pc:sldMkLst>
          <pc:docMk/>
          <pc:sldMk cId="3311196457" sldId="315"/>
        </pc:sldMkLst>
        <pc:spChg chg="del">
          <ac:chgData name="Laura Oathout" userId="6ff55ba14486fe89" providerId="LiveId" clId="{7D0A80EF-532B-4D24-9C5A-7EEDB62EE290}" dt="2022-03-02T19:00:56.358" v="565"/>
          <ac:spMkLst>
            <pc:docMk/>
            <pc:sldMk cId="3311196457" sldId="315"/>
            <ac:spMk id="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359" v="567"/>
          <ac:spMkLst>
            <pc:docMk/>
            <pc:sldMk cId="3311196457" sldId="315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353" v="561"/>
          <ac:spMkLst>
            <pc:docMk/>
            <pc:sldMk cId="3311196457" sldId="315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354" v="563"/>
          <ac:spMkLst>
            <pc:docMk/>
            <pc:sldMk cId="3311196457" sldId="315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366" v="577"/>
          <ac:spMkLst>
            <pc:docMk/>
            <pc:sldMk cId="3311196457" sldId="315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362" v="571"/>
          <ac:picMkLst>
            <pc:docMk/>
            <pc:sldMk cId="3311196457" sldId="315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361" v="569"/>
          <ac:picMkLst>
            <pc:docMk/>
            <pc:sldMk cId="3311196457" sldId="315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364" v="573"/>
          <ac:picMkLst>
            <pc:docMk/>
            <pc:sldMk cId="3311196457" sldId="315"/>
            <ac:picMk id="11" creationId="{97B7522C-31A7-4E66-AB51-27827184A027}"/>
          </ac:picMkLst>
        </pc:picChg>
        <pc:picChg chg="del">
          <ac:chgData name="Laura Oathout" userId="6ff55ba14486fe89" providerId="LiveId" clId="{7D0A80EF-532B-4D24-9C5A-7EEDB62EE290}" dt="2022-03-02T19:00:56.365" v="575"/>
          <ac:picMkLst>
            <pc:docMk/>
            <pc:sldMk cId="3311196457" sldId="315"/>
            <ac:picMk id="23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7.087" v="825"/>
        <pc:sldMkLst>
          <pc:docMk/>
          <pc:sldMk cId="1389606654" sldId="316"/>
        </pc:sldMkLst>
        <pc:spChg chg="del">
          <ac:chgData name="Laura Oathout" userId="6ff55ba14486fe89" providerId="LiveId" clId="{7D0A80EF-532B-4D24-9C5A-7EEDB62EE290}" dt="2022-03-02T19:00:57.051" v="811"/>
          <ac:spMkLst>
            <pc:docMk/>
            <pc:sldMk cId="1389606654" sldId="316"/>
            <ac:spMk id="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52" v="813"/>
          <ac:spMkLst>
            <pc:docMk/>
            <pc:sldMk cId="1389606654" sldId="316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49" v="807"/>
          <ac:spMkLst>
            <pc:docMk/>
            <pc:sldMk cId="1389606654" sldId="316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51" v="809"/>
          <ac:spMkLst>
            <pc:docMk/>
            <pc:sldMk cId="1389606654" sldId="316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56" v="821"/>
          <ac:spMkLst>
            <pc:docMk/>
            <pc:sldMk cId="1389606654" sldId="316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7.053" v="815"/>
          <ac:picMkLst>
            <pc:docMk/>
            <pc:sldMk cId="1389606654" sldId="316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057" v="823"/>
          <ac:picMkLst>
            <pc:docMk/>
            <pc:sldMk cId="1389606654" sldId="316"/>
            <ac:picMk id="7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054" v="817"/>
          <ac:picMkLst>
            <pc:docMk/>
            <pc:sldMk cId="1389606654" sldId="316"/>
            <ac:picMk id="11" creationId="{34B71610-AD43-4AEB-BC6E-20A2C5F66C3C}"/>
          </ac:picMkLst>
        </pc:picChg>
        <pc:picChg chg="del">
          <ac:chgData name="Laura Oathout" userId="6ff55ba14486fe89" providerId="LiveId" clId="{7D0A80EF-532B-4D24-9C5A-7EEDB62EE290}" dt="2022-03-02T19:00:57.055" v="819"/>
          <ac:picMkLst>
            <pc:docMk/>
            <pc:sldMk cId="1389606654" sldId="316"/>
            <ac:picMk id="23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786" v="675"/>
        <pc:sldMkLst>
          <pc:docMk/>
          <pc:sldMk cId="655830732" sldId="317"/>
        </pc:sldMkLst>
        <pc:spChg chg="del">
          <ac:chgData name="Laura Oathout" userId="6ff55ba14486fe89" providerId="LiveId" clId="{7D0A80EF-532B-4D24-9C5A-7EEDB62EE290}" dt="2022-03-02T19:00:56.723" v="661"/>
          <ac:spMkLst>
            <pc:docMk/>
            <pc:sldMk cId="655830732" sldId="317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26" v="667"/>
          <ac:spMkLst>
            <pc:docMk/>
            <pc:sldMk cId="655830732" sldId="317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28" v="673"/>
          <ac:spMkLst>
            <pc:docMk/>
            <pc:sldMk cId="655830732" sldId="317"/>
            <ac:spMk id="11" creationId="{146714BB-3ECB-4037-9B16-E90FEADA0BCF}"/>
          </ac:spMkLst>
        </pc:spChg>
        <pc:spChg chg="del">
          <ac:chgData name="Laura Oathout" userId="6ff55ba14486fe89" providerId="LiveId" clId="{7D0A80EF-532B-4D24-9C5A-7EEDB62EE290}" dt="2022-03-02T19:00:56.725" v="665"/>
          <ac:spMkLst>
            <pc:docMk/>
            <pc:sldMk cId="655830732" sldId="317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20" v="657"/>
          <ac:spMkLst>
            <pc:docMk/>
            <pc:sldMk cId="655830732" sldId="317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21" v="659"/>
          <ac:spMkLst>
            <pc:docMk/>
            <pc:sldMk cId="655830732" sldId="317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24" v="663"/>
          <ac:spMkLst>
            <pc:docMk/>
            <pc:sldMk cId="655830732" sldId="317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727" v="669"/>
          <ac:picMkLst>
            <pc:docMk/>
            <pc:sldMk cId="655830732" sldId="317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727" v="671"/>
          <ac:picMkLst>
            <pc:docMk/>
            <pc:sldMk cId="655830732" sldId="317"/>
            <ac:picMk id="12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7.048" v="805"/>
        <pc:sldMkLst>
          <pc:docMk/>
          <pc:sldMk cId="314425038" sldId="318"/>
        </pc:sldMkLst>
        <pc:spChg chg="del">
          <ac:chgData name="Laura Oathout" userId="6ff55ba14486fe89" providerId="LiveId" clId="{7D0A80EF-532B-4D24-9C5A-7EEDB62EE290}" dt="2022-03-02T19:00:57" v="771"/>
          <ac:spMkLst>
            <pc:docMk/>
            <pc:sldMk cId="314425038" sldId="318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98" v="763"/>
          <ac:spMkLst>
            <pc:docMk/>
            <pc:sldMk cId="314425038" sldId="318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99" v="767"/>
          <ac:spMkLst>
            <pc:docMk/>
            <pc:sldMk cId="314425038" sldId="318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" v="769"/>
          <ac:spMkLst>
            <pc:docMk/>
            <pc:sldMk cId="314425038" sldId="318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99" v="765"/>
          <ac:spMkLst>
            <pc:docMk/>
            <pc:sldMk cId="314425038" sldId="318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07" v="789"/>
          <ac:spMkLst>
            <pc:docMk/>
            <pc:sldMk cId="314425038" sldId="318"/>
            <ac:spMk id="24" creationId="{4E4C9F32-D3B2-486C-9F0E-D37513B94B53}"/>
          </ac:spMkLst>
        </pc:spChg>
        <pc:spChg chg="del">
          <ac:chgData name="Laura Oathout" userId="6ff55ba14486fe89" providerId="LiveId" clId="{7D0A80EF-532B-4D24-9C5A-7EEDB62EE290}" dt="2022-03-02T19:00:57.008" v="791"/>
          <ac:spMkLst>
            <pc:docMk/>
            <pc:sldMk cId="314425038" sldId="318"/>
            <ac:spMk id="26" creationId="{5F767D9E-1276-4567-B58D-909CDFAAF8BB}"/>
          </ac:spMkLst>
        </pc:spChg>
        <pc:spChg chg="del">
          <ac:chgData name="Laura Oathout" userId="6ff55ba14486fe89" providerId="LiveId" clId="{7D0A80EF-532B-4D24-9C5A-7EEDB62EE290}" dt="2022-03-02T19:00:57.008" v="793"/>
          <ac:spMkLst>
            <pc:docMk/>
            <pc:sldMk cId="314425038" sldId="318"/>
            <ac:spMk id="27" creationId="{B75D0AA0-7F9E-41EE-BA31-986C5264D2B5}"/>
          </ac:spMkLst>
        </pc:spChg>
        <pc:spChg chg="del">
          <ac:chgData name="Laura Oathout" userId="6ff55ba14486fe89" providerId="LiveId" clId="{7D0A80EF-532B-4D24-9C5A-7EEDB62EE290}" dt="2022-03-02T19:00:57.009" v="795"/>
          <ac:spMkLst>
            <pc:docMk/>
            <pc:sldMk cId="314425038" sldId="318"/>
            <ac:spMk id="28" creationId="{74309123-65E5-45A1-8987-E342C46447E6}"/>
          </ac:spMkLst>
        </pc:spChg>
        <pc:spChg chg="del">
          <ac:chgData name="Laura Oathout" userId="6ff55ba14486fe89" providerId="LiveId" clId="{7D0A80EF-532B-4D24-9C5A-7EEDB62EE290}" dt="2022-03-02T19:00:57.009" v="797"/>
          <ac:spMkLst>
            <pc:docMk/>
            <pc:sldMk cId="314425038" sldId="318"/>
            <ac:spMk id="29" creationId="{A18C7DD6-64BC-40AD-92B8-B4C38880D38D}"/>
          </ac:spMkLst>
        </pc:spChg>
        <pc:spChg chg="del">
          <ac:chgData name="Laura Oathout" userId="6ff55ba14486fe89" providerId="LiveId" clId="{7D0A80EF-532B-4D24-9C5A-7EEDB62EE290}" dt="2022-03-02T19:00:57.012" v="801"/>
          <ac:spMkLst>
            <pc:docMk/>
            <pc:sldMk cId="314425038" sldId="318"/>
            <ac:spMk id="31" creationId="{9B0688C4-6F07-4CBB-9202-600A66F7AB75}"/>
          </ac:spMkLst>
        </pc:spChg>
        <pc:spChg chg="del">
          <ac:chgData name="Laura Oathout" userId="6ff55ba14486fe89" providerId="LiveId" clId="{7D0A80EF-532B-4D24-9C5A-7EEDB62EE290}" dt="2022-03-02T19:00:57.001" v="773"/>
          <ac:spMkLst>
            <pc:docMk/>
            <pc:sldMk cId="314425038" sldId="318"/>
            <ac:spMk id="6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02" v="775"/>
          <ac:spMkLst>
            <pc:docMk/>
            <pc:sldMk cId="314425038" sldId="318"/>
            <ac:spMk id="66" creationId="{00000000-0000-0000-0000-000000000000}"/>
          </ac:spMkLst>
        </pc:spChg>
        <pc:grpChg chg="del">
          <ac:chgData name="Laura Oathout" userId="6ff55ba14486fe89" providerId="LiveId" clId="{7D0A80EF-532B-4D24-9C5A-7EEDB62EE290}" dt="2022-03-02T19:00:57.002" v="777"/>
          <ac:grpSpMkLst>
            <pc:docMk/>
            <pc:sldMk cId="314425038" sldId="318"/>
            <ac:grpSpMk id="2" creationId="{4A65E6A5-53C1-4EB0-B098-72D9E57255E4}"/>
          </ac:grpSpMkLst>
        </pc:grpChg>
        <pc:grpChg chg="del">
          <ac:chgData name="Laura Oathout" userId="6ff55ba14486fe89" providerId="LiveId" clId="{7D0A80EF-532B-4D24-9C5A-7EEDB62EE290}" dt="2022-03-02T19:00:57.003" v="781"/>
          <ac:grpSpMkLst>
            <pc:docMk/>
            <pc:sldMk cId="314425038" sldId="318"/>
            <ac:grpSpMk id="3" creationId="{0159C472-4092-4D30-981F-29AF58E9718E}"/>
          </ac:grpSpMkLst>
        </pc:grpChg>
        <pc:picChg chg="del">
          <ac:chgData name="Laura Oathout" userId="6ff55ba14486fe89" providerId="LiveId" clId="{7D0A80EF-532B-4D24-9C5A-7EEDB62EE290}" dt="2022-03-02T19:00:57.003" v="779"/>
          <ac:picMkLst>
            <pc:docMk/>
            <pc:sldMk cId="314425038" sldId="318"/>
            <ac:picMk id="15" creationId="{DEE48F40-6DD4-4189-822B-5DF2737DA1D1}"/>
          </ac:picMkLst>
        </pc:picChg>
        <pc:picChg chg="del">
          <ac:chgData name="Laura Oathout" userId="6ff55ba14486fe89" providerId="LiveId" clId="{7D0A80EF-532B-4D24-9C5A-7EEDB62EE290}" dt="2022-03-02T19:00:57.004" v="783"/>
          <ac:picMkLst>
            <pc:docMk/>
            <pc:sldMk cId="314425038" sldId="318"/>
            <ac:picMk id="20" creationId="{0FEE0ED4-367B-43E6-8C1B-FF7D317F6D87}"/>
          </ac:picMkLst>
        </pc:picChg>
        <pc:picChg chg="del">
          <ac:chgData name="Laura Oathout" userId="6ff55ba14486fe89" providerId="LiveId" clId="{7D0A80EF-532B-4D24-9C5A-7EEDB62EE290}" dt="2022-03-02T19:00:57.012" v="803"/>
          <ac:picMkLst>
            <pc:docMk/>
            <pc:sldMk cId="314425038" sldId="318"/>
            <ac:picMk id="21" creationId="{9986CDCB-1076-4E4E-B947-164C1A6BA49D}"/>
          </ac:picMkLst>
        </pc:picChg>
        <pc:picChg chg="del">
          <ac:chgData name="Laura Oathout" userId="6ff55ba14486fe89" providerId="LiveId" clId="{7D0A80EF-532B-4D24-9C5A-7EEDB62EE290}" dt="2022-03-02T19:00:57.004" v="785"/>
          <ac:picMkLst>
            <pc:docMk/>
            <pc:sldMk cId="314425038" sldId="318"/>
            <ac:picMk id="22" creationId="{0B2E323A-BEBA-475A-B197-B6241AC68594}"/>
          </ac:picMkLst>
        </pc:picChg>
        <pc:picChg chg="del">
          <ac:chgData name="Laura Oathout" userId="6ff55ba14486fe89" providerId="LiveId" clId="{7D0A80EF-532B-4D24-9C5A-7EEDB62EE290}" dt="2022-03-02T19:00:57.006" v="787"/>
          <ac:picMkLst>
            <pc:docMk/>
            <pc:sldMk cId="314425038" sldId="318"/>
            <ac:picMk id="23" creationId="{67D19D27-86C9-405A-8C0A-D6CD07EB533B}"/>
          </ac:picMkLst>
        </pc:picChg>
        <pc:picChg chg="del">
          <ac:chgData name="Laura Oathout" userId="6ff55ba14486fe89" providerId="LiveId" clId="{7D0A80EF-532B-4D24-9C5A-7EEDB62EE290}" dt="2022-03-02T19:00:57.010" v="799"/>
          <ac:picMkLst>
            <pc:docMk/>
            <pc:sldMk cId="314425038" sldId="318"/>
            <ac:picMk id="30" creationId="{E6B8A67A-14EA-49A3-8E8A-1174C9A6FB85}"/>
          </ac:picMkLst>
        </pc:picChg>
      </pc:sldChg>
      <pc:sldChg chg="delSp mod setBg">
        <pc:chgData name="Laura Oathout" userId="6ff55ba14486fe89" providerId="LiveId" clId="{7D0A80EF-532B-4D24-9C5A-7EEDB62EE290}" dt="2022-03-02T19:00:57.210" v="919"/>
        <pc:sldMkLst>
          <pc:docMk/>
          <pc:sldMk cId="199269042" sldId="319"/>
        </pc:sldMkLst>
        <pc:spChg chg="del">
          <ac:chgData name="Laura Oathout" userId="6ff55ba14486fe89" providerId="LiveId" clId="{7D0A80EF-532B-4D24-9C5A-7EEDB62EE290}" dt="2022-03-02T19:00:57.168" v="899"/>
          <ac:spMkLst>
            <pc:docMk/>
            <pc:sldMk cId="199269042" sldId="319"/>
            <ac:spMk id="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69" v="903"/>
          <ac:spMkLst>
            <pc:docMk/>
            <pc:sldMk cId="199269042" sldId="319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67" v="895"/>
          <ac:spMkLst>
            <pc:docMk/>
            <pc:sldMk cId="199269042" sldId="319"/>
            <ac:spMk id="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68" v="897"/>
          <ac:spMkLst>
            <pc:docMk/>
            <pc:sldMk cId="199269042" sldId="319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70" v="905"/>
          <ac:spMkLst>
            <pc:docMk/>
            <pc:sldMk cId="199269042" sldId="319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71" v="907"/>
          <ac:spMkLst>
            <pc:docMk/>
            <pc:sldMk cId="199269042" sldId="319"/>
            <ac:spMk id="11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7.173" v="909"/>
          <ac:picMkLst>
            <pc:docMk/>
            <pc:sldMk cId="199269042" sldId="319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177" v="917"/>
          <ac:picMkLst>
            <pc:docMk/>
            <pc:sldMk cId="199269042" sldId="319"/>
            <ac:picMk id="1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174" v="911"/>
          <ac:picMkLst>
            <pc:docMk/>
            <pc:sldMk cId="199269042" sldId="319"/>
            <ac:picMk id="1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175" v="913"/>
          <ac:picMkLst>
            <pc:docMk/>
            <pc:sldMk cId="199269042" sldId="319"/>
            <ac:picMk id="19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176" v="915"/>
          <ac:picMkLst>
            <pc:docMk/>
            <pc:sldMk cId="199269042" sldId="319"/>
            <ac:picMk id="2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169" v="901"/>
          <ac:picMkLst>
            <pc:docMk/>
            <pc:sldMk cId="199269042" sldId="319"/>
            <ac:picMk id="21" creationId="{00000000-0000-0000-0000-000000000000}"/>
          </ac:picMkLst>
        </pc:picChg>
      </pc:sldChg>
      <pc:sldChg chg="addSp delSp modSp mod setBg">
        <pc:chgData name="Laura Oathout" userId="6ff55ba14486fe89" providerId="LiveId" clId="{7D0A80EF-532B-4D24-9C5A-7EEDB62EE290}" dt="2022-03-02T19:00:57.257" v="947"/>
        <pc:sldMkLst>
          <pc:docMk/>
          <pc:sldMk cId="2717730029" sldId="320"/>
        </pc:sldMkLst>
        <pc:spChg chg="add del mod">
          <ac:chgData name="Laura Oathout" userId="6ff55ba14486fe89" providerId="LiveId" clId="{7D0A80EF-532B-4D24-9C5A-7EEDB62EE290}" dt="2022-03-02T19:00:57.233" v="945"/>
          <ac:spMkLst>
            <pc:docMk/>
            <pc:sldMk cId="2717730029" sldId="320"/>
            <ac:spMk id="3" creationId="{326A7D40-D4BB-49A3-B94D-58E7809C8B5F}"/>
          </ac:spMkLst>
        </pc:spChg>
        <pc:spChg chg="del">
          <ac:chgData name="Laura Oathout" userId="6ff55ba14486fe89" providerId="LiveId" clId="{7D0A80EF-532B-4D24-9C5A-7EEDB62EE290}" dt="2022-03-02T19:00:57.221" v="927"/>
          <ac:spMkLst>
            <pc:docMk/>
            <pc:sldMk cId="2717730029" sldId="320"/>
            <ac:spMk id="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23" v="931"/>
          <ac:spMkLst>
            <pc:docMk/>
            <pc:sldMk cId="2717730029" sldId="320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14" v="921"/>
          <ac:spMkLst>
            <pc:docMk/>
            <pc:sldMk cId="2717730029" sldId="320"/>
            <ac:spMk id="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15" v="923"/>
          <ac:spMkLst>
            <pc:docMk/>
            <pc:sldMk cId="2717730029" sldId="320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24" v="933"/>
          <ac:spMkLst>
            <pc:docMk/>
            <pc:sldMk cId="2717730029" sldId="320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25" v="935"/>
          <ac:spMkLst>
            <pc:docMk/>
            <pc:sldMk cId="2717730029" sldId="320"/>
            <ac:spMk id="11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7.220" v="925"/>
          <ac:picMkLst>
            <pc:docMk/>
            <pc:sldMk cId="2717730029" sldId="320"/>
            <ac:picMk id="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226" v="937"/>
          <ac:picMkLst>
            <pc:docMk/>
            <pc:sldMk cId="2717730029" sldId="320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226" v="939"/>
          <ac:picMkLst>
            <pc:docMk/>
            <pc:sldMk cId="2717730029" sldId="320"/>
            <ac:picMk id="1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228" v="941"/>
          <ac:picMkLst>
            <pc:docMk/>
            <pc:sldMk cId="2717730029" sldId="320"/>
            <ac:picMk id="19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229" v="943"/>
          <ac:picMkLst>
            <pc:docMk/>
            <pc:sldMk cId="2717730029" sldId="320"/>
            <ac:picMk id="2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7.222" v="929"/>
          <ac:picMkLst>
            <pc:docMk/>
            <pc:sldMk cId="2717730029" sldId="320"/>
            <ac:picMk id="2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853" v="697"/>
        <pc:sldMkLst>
          <pc:docMk/>
          <pc:sldMk cId="547396091" sldId="323"/>
        </pc:sldMkLst>
        <pc:spChg chg="del">
          <ac:chgData name="Laura Oathout" userId="6ff55ba14486fe89" providerId="LiveId" clId="{7D0A80EF-532B-4D24-9C5A-7EEDB62EE290}" dt="2022-03-02T19:00:56.794" v="681"/>
          <ac:spMkLst>
            <pc:docMk/>
            <pc:sldMk cId="547396091" sldId="323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98" v="687"/>
          <ac:spMkLst>
            <pc:docMk/>
            <pc:sldMk cId="547396091" sldId="323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02" v="691"/>
          <ac:spMkLst>
            <pc:docMk/>
            <pc:sldMk cId="547396091" sldId="323"/>
            <ac:spMk id="11" creationId="{146714BB-3ECB-4037-9B16-E90FEADA0BCF}"/>
          </ac:spMkLst>
        </pc:spChg>
        <pc:spChg chg="del">
          <ac:chgData name="Laura Oathout" userId="6ff55ba14486fe89" providerId="LiveId" clId="{7D0A80EF-532B-4D24-9C5A-7EEDB62EE290}" dt="2022-03-02T19:00:56.796" v="685"/>
          <ac:spMkLst>
            <pc:docMk/>
            <pc:sldMk cId="547396091" sldId="323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90" v="677"/>
          <ac:spMkLst>
            <pc:docMk/>
            <pc:sldMk cId="547396091" sldId="323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92" v="679"/>
          <ac:spMkLst>
            <pc:docMk/>
            <pc:sldMk cId="547396091" sldId="323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795" v="683"/>
          <ac:spMkLst>
            <pc:docMk/>
            <pc:sldMk cId="547396091" sldId="323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800" v="689"/>
          <ac:picMkLst>
            <pc:docMk/>
            <pc:sldMk cId="547396091" sldId="323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803" v="693"/>
          <ac:picMkLst>
            <pc:docMk/>
            <pc:sldMk cId="547396091" sldId="323"/>
            <ac:picMk id="17" creationId="{37772105-CF91-4080-9DA9-64EA5DD3B8C8}"/>
          </ac:picMkLst>
        </pc:picChg>
        <pc:picChg chg="del">
          <ac:chgData name="Laura Oathout" userId="6ff55ba14486fe89" providerId="LiveId" clId="{7D0A80EF-532B-4D24-9C5A-7EEDB62EE290}" dt="2022-03-02T19:00:56.804" v="695"/>
          <ac:picMkLst>
            <pc:docMk/>
            <pc:sldMk cId="547396091" sldId="323"/>
            <ac:picMk id="18" creationId="{2F3604FF-E3C2-4CDC-8EC5-2E9866055385}"/>
          </ac:picMkLst>
        </pc:picChg>
      </pc:sldChg>
      <pc:sldChg chg="delSp mod setBg">
        <pc:chgData name="Laura Oathout" userId="6ff55ba14486fe89" providerId="LiveId" clId="{7D0A80EF-532B-4D24-9C5A-7EEDB62EE290}" dt="2022-03-02T19:00:56.904" v="717"/>
        <pc:sldMkLst>
          <pc:docMk/>
          <pc:sldMk cId="2852952148" sldId="324"/>
        </pc:sldMkLst>
        <pc:spChg chg="del">
          <ac:chgData name="Laura Oathout" userId="6ff55ba14486fe89" providerId="LiveId" clId="{7D0A80EF-532B-4D24-9C5A-7EEDB62EE290}" dt="2022-03-02T19:00:56.862" v="703"/>
          <ac:spMkLst>
            <pc:docMk/>
            <pc:sldMk cId="2852952148" sldId="324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63" v="707"/>
          <ac:spMkLst>
            <pc:docMk/>
            <pc:sldMk cId="2852952148" sldId="324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66" v="711"/>
          <ac:spMkLst>
            <pc:docMk/>
            <pc:sldMk cId="2852952148" sldId="324"/>
            <ac:spMk id="11" creationId="{146714BB-3ECB-4037-9B16-E90FEADA0BCF}"/>
          </ac:spMkLst>
        </pc:spChg>
        <pc:spChg chg="del">
          <ac:chgData name="Laura Oathout" userId="6ff55ba14486fe89" providerId="LiveId" clId="{7D0A80EF-532B-4D24-9C5A-7EEDB62EE290}" dt="2022-03-02T19:00:56.863" v="705"/>
          <ac:spMkLst>
            <pc:docMk/>
            <pc:sldMk cId="2852952148" sldId="324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56" v="699"/>
          <ac:spMkLst>
            <pc:docMk/>
            <pc:sldMk cId="2852952148" sldId="324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58" v="701"/>
          <ac:spMkLst>
            <pc:docMk/>
            <pc:sldMk cId="2852952148" sldId="324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870" v="715"/>
          <ac:spMkLst>
            <pc:docMk/>
            <pc:sldMk cId="2852952148" sldId="324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865" v="709"/>
          <ac:picMkLst>
            <pc:docMk/>
            <pc:sldMk cId="2852952148" sldId="324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869" v="713"/>
          <ac:picMkLst>
            <pc:docMk/>
            <pc:sldMk cId="2852952148" sldId="324"/>
            <ac:picMk id="19" creationId="{00637005-34E8-449B-8BA7-85A2438024C6}"/>
          </ac:picMkLst>
        </pc:picChg>
      </pc:sldChg>
      <pc:sldChg chg="delSp mod setBg">
        <pc:chgData name="Laura Oathout" userId="6ff55ba14486fe89" providerId="LiveId" clId="{7D0A80EF-532B-4D24-9C5A-7EEDB62EE290}" dt="2022-03-02T19:00:56.950" v="741"/>
        <pc:sldMkLst>
          <pc:docMk/>
          <pc:sldMk cId="1040672528" sldId="325"/>
        </pc:sldMkLst>
        <pc:spChg chg="del">
          <ac:chgData name="Laura Oathout" userId="6ff55ba14486fe89" providerId="LiveId" clId="{7D0A80EF-532B-4D24-9C5A-7EEDB62EE290}" dt="2022-03-02T19:00:56.909" v="723"/>
          <ac:spMkLst>
            <pc:docMk/>
            <pc:sldMk cId="1040672528" sldId="325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10" v="727"/>
          <ac:spMkLst>
            <pc:docMk/>
            <pc:sldMk cId="1040672528" sldId="325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13" v="731"/>
          <ac:spMkLst>
            <pc:docMk/>
            <pc:sldMk cId="1040672528" sldId="325"/>
            <ac:spMk id="11" creationId="{146714BB-3ECB-4037-9B16-E90FEADA0BCF}"/>
          </ac:spMkLst>
        </pc:spChg>
        <pc:spChg chg="del">
          <ac:chgData name="Laura Oathout" userId="6ff55ba14486fe89" providerId="LiveId" clId="{7D0A80EF-532B-4D24-9C5A-7EEDB62EE290}" dt="2022-03-02T19:00:56.909" v="725"/>
          <ac:spMkLst>
            <pc:docMk/>
            <pc:sldMk cId="1040672528" sldId="325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08" v="719"/>
          <ac:spMkLst>
            <pc:docMk/>
            <pc:sldMk cId="1040672528" sldId="325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08" v="721"/>
          <ac:spMkLst>
            <pc:docMk/>
            <pc:sldMk cId="1040672528" sldId="325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13" v="733"/>
          <ac:spMkLst>
            <pc:docMk/>
            <pc:sldMk cId="1040672528" sldId="325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15" v="739"/>
          <ac:spMkLst>
            <pc:docMk/>
            <pc:sldMk cId="1040672528" sldId="325"/>
            <ac:spMk id="18" creationId="{BF19F010-00A7-4C68-B3FB-A5BCCB6433E9}"/>
          </ac:spMkLst>
        </pc:spChg>
        <pc:picChg chg="del">
          <ac:chgData name="Laura Oathout" userId="6ff55ba14486fe89" providerId="LiveId" clId="{7D0A80EF-532B-4D24-9C5A-7EEDB62EE290}" dt="2022-03-02T19:00:56.915" v="737"/>
          <ac:picMkLst>
            <pc:docMk/>
            <pc:sldMk cId="1040672528" sldId="325"/>
            <ac:picMk id="3" creationId="{71E6CD03-8307-4088-B1A1-C0EE6C2BBCEA}"/>
          </ac:picMkLst>
        </pc:picChg>
        <pc:picChg chg="del">
          <ac:chgData name="Laura Oathout" userId="6ff55ba14486fe89" providerId="LiveId" clId="{7D0A80EF-532B-4D24-9C5A-7EEDB62EE290}" dt="2022-03-02T19:00:56.912" v="729"/>
          <ac:picMkLst>
            <pc:docMk/>
            <pc:sldMk cId="1040672528" sldId="325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914" v="735"/>
          <ac:picMkLst>
            <pc:docMk/>
            <pc:sldMk cId="1040672528" sldId="325"/>
            <ac:picMk id="17" creationId="{4D0A5054-BB82-4127-B28A-4C71196270F6}"/>
          </ac:picMkLst>
        </pc:picChg>
      </pc:sldChg>
      <pc:sldChg chg="delSp mod setBg">
        <pc:chgData name="Laura Oathout" userId="6ff55ba14486fe89" providerId="LiveId" clId="{7D0A80EF-532B-4D24-9C5A-7EEDB62EE290}" dt="2022-03-02T19:00:57.132" v="859"/>
        <pc:sldMkLst>
          <pc:docMk/>
          <pc:sldMk cId="3256551159" sldId="326"/>
        </pc:sldMkLst>
        <pc:spChg chg="del">
          <ac:chgData name="Laura Oathout" userId="6ff55ba14486fe89" providerId="LiveId" clId="{7D0A80EF-532B-4D24-9C5A-7EEDB62EE290}" dt="2022-03-02T19:00:57.092" v="831"/>
          <ac:spMkLst>
            <pc:docMk/>
            <pc:sldMk cId="3256551159" sldId="326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91" v="827"/>
          <ac:spMkLst>
            <pc:docMk/>
            <pc:sldMk cId="3256551159" sldId="326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92" v="829"/>
          <ac:spMkLst>
            <pc:docMk/>
            <pc:sldMk cId="3256551159" sldId="326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93" v="833"/>
          <ac:spMkLst>
            <pc:docMk/>
            <pc:sldMk cId="3256551159" sldId="326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095" v="837"/>
          <ac:spMkLst>
            <pc:docMk/>
            <pc:sldMk cId="3256551159" sldId="326"/>
            <ac:spMk id="22" creationId="{AA331E0F-A63B-4B5C-AC60-77542FABB74F}"/>
          </ac:spMkLst>
        </pc:spChg>
        <pc:spChg chg="del">
          <ac:chgData name="Laura Oathout" userId="6ff55ba14486fe89" providerId="LiveId" clId="{7D0A80EF-532B-4D24-9C5A-7EEDB62EE290}" dt="2022-03-02T19:00:57.097" v="839"/>
          <ac:spMkLst>
            <pc:docMk/>
            <pc:sldMk cId="3256551159" sldId="326"/>
            <ac:spMk id="24" creationId="{17E1835D-1323-4BD3-AB12-ADFC6BAACE10}"/>
          </ac:spMkLst>
        </pc:spChg>
        <pc:spChg chg="del">
          <ac:chgData name="Laura Oathout" userId="6ff55ba14486fe89" providerId="LiveId" clId="{7D0A80EF-532B-4D24-9C5A-7EEDB62EE290}" dt="2022-03-02T19:00:57.100" v="857"/>
          <ac:spMkLst>
            <pc:docMk/>
            <pc:sldMk cId="3256551159" sldId="326"/>
            <ac:spMk id="25" creationId="{210754E2-1A94-47AD-AC9F-398E6DA6577F}"/>
          </ac:spMkLst>
        </pc:spChg>
        <pc:spChg chg="del">
          <ac:chgData name="Laura Oathout" userId="6ff55ba14486fe89" providerId="LiveId" clId="{7D0A80EF-532B-4D24-9C5A-7EEDB62EE290}" dt="2022-03-02T19:00:57.098" v="847"/>
          <ac:spMkLst>
            <pc:docMk/>
            <pc:sldMk cId="3256551159" sldId="326"/>
            <ac:spMk id="36" creationId="{D599DCB9-84AD-424B-A514-BC3459CE05D2}"/>
          </ac:spMkLst>
        </pc:spChg>
        <pc:spChg chg="del">
          <ac:chgData name="Laura Oathout" userId="6ff55ba14486fe89" providerId="LiveId" clId="{7D0A80EF-532B-4D24-9C5A-7EEDB62EE290}" dt="2022-03-02T19:00:57.100" v="855"/>
          <ac:spMkLst>
            <pc:docMk/>
            <pc:sldMk cId="3256551159" sldId="326"/>
            <ac:spMk id="43" creationId="{9387F884-F54E-4C79-856E-CE656DAA1D99}"/>
          </ac:spMkLst>
        </pc:spChg>
        <pc:grpChg chg="del">
          <ac:chgData name="Laura Oathout" userId="6ff55ba14486fe89" providerId="LiveId" clId="{7D0A80EF-532B-4D24-9C5A-7EEDB62EE290}" dt="2022-03-02T19:00:57.094" v="835"/>
          <ac:grpSpMkLst>
            <pc:docMk/>
            <pc:sldMk cId="3256551159" sldId="326"/>
            <ac:grpSpMk id="21" creationId="{4367A595-E747-40E4-BBF9-0C6CBD1729EC}"/>
          </ac:grpSpMkLst>
        </pc:grpChg>
        <pc:grpChg chg="del">
          <ac:chgData name="Laura Oathout" userId="6ff55ba14486fe89" providerId="LiveId" clId="{7D0A80EF-532B-4D24-9C5A-7EEDB62EE290}" dt="2022-03-02T19:00:57.098" v="845"/>
          <ac:grpSpMkLst>
            <pc:docMk/>
            <pc:sldMk cId="3256551159" sldId="326"/>
            <ac:grpSpMk id="33" creationId="{6B83AC85-2E7A-4168-B1D3-2C1ECA678EB5}"/>
          </ac:grpSpMkLst>
        </pc:grpChg>
        <pc:grpChg chg="del">
          <ac:chgData name="Laura Oathout" userId="6ff55ba14486fe89" providerId="LiveId" clId="{7D0A80EF-532B-4D24-9C5A-7EEDB62EE290}" dt="2022-03-02T19:00:57.099" v="851"/>
          <ac:grpSpMkLst>
            <pc:docMk/>
            <pc:sldMk cId="3256551159" sldId="326"/>
            <ac:grpSpMk id="39" creationId="{936C3430-ABF3-447B-8657-E7FD41866C77}"/>
          </ac:grpSpMkLst>
        </pc:grpChg>
        <pc:picChg chg="del">
          <ac:chgData name="Laura Oathout" userId="6ff55ba14486fe89" providerId="LiveId" clId="{7D0A80EF-532B-4D24-9C5A-7EEDB62EE290}" dt="2022-03-02T19:00:57.097" v="841"/>
          <ac:picMkLst>
            <pc:docMk/>
            <pc:sldMk cId="3256551159" sldId="326"/>
            <ac:picMk id="26" creationId="{DD90B86E-822B-4C51-B3ED-042857452CD3}"/>
          </ac:picMkLst>
        </pc:picChg>
        <pc:picChg chg="del">
          <ac:chgData name="Laura Oathout" userId="6ff55ba14486fe89" providerId="LiveId" clId="{7D0A80EF-532B-4D24-9C5A-7EEDB62EE290}" dt="2022-03-02T19:00:57.097" v="843"/>
          <ac:picMkLst>
            <pc:docMk/>
            <pc:sldMk cId="3256551159" sldId="326"/>
            <ac:picMk id="32" creationId="{2FCF0605-7737-4E33-A174-254DB4220350}"/>
          </ac:picMkLst>
        </pc:picChg>
        <pc:picChg chg="del">
          <ac:chgData name="Laura Oathout" userId="6ff55ba14486fe89" providerId="LiveId" clId="{7D0A80EF-532B-4D24-9C5A-7EEDB62EE290}" dt="2022-03-02T19:00:57.099" v="849"/>
          <ac:picMkLst>
            <pc:docMk/>
            <pc:sldMk cId="3256551159" sldId="326"/>
            <ac:picMk id="38" creationId="{B1A98ECB-4403-4BCD-BB07-5F54721C6339}"/>
          </ac:picMkLst>
        </pc:picChg>
        <pc:picChg chg="del">
          <ac:chgData name="Laura Oathout" userId="6ff55ba14486fe89" providerId="LiveId" clId="{7D0A80EF-532B-4D24-9C5A-7EEDB62EE290}" dt="2022-03-02T19:00:57.099" v="853"/>
          <ac:picMkLst>
            <pc:docMk/>
            <pc:sldMk cId="3256551159" sldId="326"/>
            <ac:picMk id="45" creationId="{528CD283-1C65-4E97-BBEA-527B3176E091}"/>
          </ac:picMkLst>
        </pc:picChg>
      </pc:sldChg>
      <pc:sldChg chg="delSp mod setBg">
        <pc:chgData name="Laura Oathout" userId="6ff55ba14486fe89" providerId="LiveId" clId="{7D0A80EF-532B-4D24-9C5A-7EEDB62EE290}" dt="2022-03-02T19:00:57.165" v="893"/>
        <pc:sldMkLst>
          <pc:docMk/>
          <pc:sldMk cId="1676461011" sldId="327"/>
        </pc:sldMkLst>
        <pc:spChg chg="del">
          <ac:chgData name="Laura Oathout" userId="6ff55ba14486fe89" providerId="LiveId" clId="{7D0A80EF-532B-4D24-9C5A-7EEDB62EE290}" dt="2022-03-02T19:00:57.135" v="865"/>
          <ac:spMkLst>
            <pc:docMk/>
            <pc:sldMk cId="1676461011" sldId="327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34" v="861"/>
          <ac:spMkLst>
            <pc:docMk/>
            <pc:sldMk cId="1676461011" sldId="327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34" v="863"/>
          <ac:spMkLst>
            <pc:docMk/>
            <pc:sldMk cId="1676461011" sldId="327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36" v="867"/>
          <ac:spMkLst>
            <pc:docMk/>
            <pc:sldMk cId="1676461011" sldId="327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136" v="869"/>
          <ac:spMkLst>
            <pc:docMk/>
            <pc:sldMk cId="1676461011" sldId="327"/>
            <ac:spMk id="22" creationId="{AA331E0F-A63B-4B5C-AC60-77542FABB74F}"/>
          </ac:spMkLst>
        </pc:spChg>
        <pc:spChg chg="del">
          <ac:chgData name="Laura Oathout" userId="6ff55ba14486fe89" providerId="LiveId" clId="{7D0A80EF-532B-4D24-9C5A-7EEDB62EE290}" dt="2022-03-02T19:00:57.137" v="871"/>
          <ac:spMkLst>
            <pc:docMk/>
            <pc:sldMk cId="1676461011" sldId="327"/>
            <ac:spMk id="24" creationId="{17E1835D-1323-4BD3-AB12-ADFC6BAACE10}"/>
          </ac:spMkLst>
        </pc:spChg>
        <pc:spChg chg="del">
          <ac:chgData name="Laura Oathout" userId="6ff55ba14486fe89" providerId="LiveId" clId="{7D0A80EF-532B-4D24-9C5A-7EEDB62EE290}" dt="2022-03-02T19:00:57.141" v="883"/>
          <ac:spMkLst>
            <pc:docMk/>
            <pc:sldMk cId="1676461011" sldId="327"/>
            <ac:spMk id="26" creationId="{93C90995-D903-4F99-81B1-EE9A46C1F4A9}"/>
          </ac:spMkLst>
        </pc:spChg>
        <pc:spChg chg="del">
          <ac:chgData name="Laura Oathout" userId="6ff55ba14486fe89" providerId="LiveId" clId="{7D0A80EF-532B-4D24-9C5A-7EEDB62EE290}" dt="2022-03-02T19:00:57.137" v="873"/>
          <ac:spMkLst>
            <pc:docMk/>
            <pc:sldMk cId="1676461011" sldId="327"/>
            <ac:spMk id="36" creationId="{D599DCB9-84AD-424B-A514-BC3459CE05D2}"/>
          </ac:spMkLst>
        </pc:spChg>
        <pc:spChg chg="del">
          <ac:chgData name="Laura Oathout" userId="6ff55ba14486fe89" providerId="LiveId" clId="{7D0A80EF-532B-4D24-9C5A-7EEDB62EE290}" dt="2022-03-02T19:00:57.142" v="891"/>
          <ac:spMkLst>
            <pc:docMk/>
            <pc:sldMk cId="1676461011" sldId="327"/>
            <ac:spMk id="43" creationId="{687DC0C0-CC13-4F8C-92A2-286558B5B76E}"/>
          </ac:spMkLst>
        </pc:spChg>
        <pc:grpChg chg="del">
          <ac:chgData name="Laura Oathout" userId="6ff55ba14486fe89" providerId="LiveId" clId="{7D0A80EF-532B-4D24-9C5A-7EEDB62EE290}" dt="2022-03-02T19:00:57.138" v="875"/>
          <ac:grpSpMkLst>
            <pc:docMk/>
            <pc:sldMk cId="1676461011" sldId="327"/>
            <ac:grpSpMk id="2" creationId="{E4E2D1C1-3B9F-408A-B99E-954F8630BE38}"/>
          </ac:grpSpMkLst>
        </pc:grpChg>
        <pc:grpChg chg="del">
          <ac:chgData name="Laura Oathout" userId="6ff55ba14486fe89" providerId="LiveId" clId="{7D0A80EF-532B-4D24-9C5A-7EEDB62EE290}" dt="2022-03-02T19:00:57.141" v="885"/>
          <ac:grpSpMkLst>
            <pc:docMk/>
            <pc:sldMk cId="1676461011" sldId="327"/>
            <ac:grpSpMk id="27" creationId="{4E75E609-5BF5-4297-9BA1-316243E793F4}"/>
          </ac:grpSpMkLst>
        </pc:grpChg>
        <pc:grpChg chg="del">
          <ac:chgData name="Laura Oathout" userId="6ff55ba14486fe89" providerId="LiveId" clId="{7D0A80EF-532B-4D24-9C5A-7EEDB62EE290}" dt="2022-03-02T19:00:57.141" v="887"/>
          <ac:grpSpMkLst>
            <pc:docMk/>
            <pc:sldMk cId="1676461011" sldId="327"/>
            <ac:grpSpMk id="30" creationId="{37D123C9-120F-4D8A-BFEF-D0B0DEB78E5F}"/>
          </ac:grpSpMkLst>
        </pc:grpChg>
        <pc:grpChg chg="del">
          <ac:chgData name="Laura Oathout" userId="6ff55ba14486fe89" providerId="LiveId" clId="{7D0A80EF-532B-4D24-9C5A-7EEDB62EE290}" dt="2022-03-02T19:00:57.142" v="889"/>
          <ac:grpSpMkLst>
            <pc:docMk/>
            <pc:sldMk cId="1676461011" sldId="327"/>
            <ac:grpSpMk id="37" creationId="{F31C1B8F-5895-4DFB-A9FD-B4FB184AF9C5}"/>
          </ac:grpSpMkLst>
        </pc:grpChg>
        <pc:picChg chg="del">
          <ac:chgData name="Laura Oathout" userId="6ff55ba14486fe89" providerId="LiveId" clId="{7D0A80EF-532B-4D24-9C5A-7EEDB62EE290}" dt="2022-03-02T19:00:57.139" v="877"/>
          <ac:picMkLst>
            <pc:docMk/>
            <pc:sldMk cId="1676461011" sldId="327"/>
            <ac:picMk id="5" creationId="{CBFD92FA-F848-4773-9C1C-0EFDC16779AA}"/>
          </ac:picMkLst>
        </pc:picChg>
        <pc:picChg chg="del">
          <ac:chgData name="Laura Oathout" userId="6ff55ba14486fe89" providerId="LiveId" clId="{7D0A80EF-532B-4D24-9C5A-7EEDB62EE290}" dt="2022-03-02T19:00:57.140" v="881"/>
          <ac:picMkLst>
            <pc:docMk/>
            <pc:sldMk cId="1676461011" sldId="327"/>
            <ac:picMk id="7" creationId="{7339B7B5-A4D8-4667-8EF4-35DEA2890B5E}"/>
          </ac:picMkLst>
        </pc:picChg>
        <pc:picChg chg="del">
          <ac:chgData name="Laura Oathout" userId="6ff55ba14486fe89" providerId="LiveId" clId="{7D0A80EF-532B-4D24-9C5A-7EEDB62EE290}" dt="2022-03-02T19:00:57.139" v="879"/>
          <ac:picMkLst>
            <pc:docMk/>
            <pc:sldMk cId="1676461011" sldId="327"/>
            <ac:picMk id="44" creationId="{BE29A539-CD06-4118-B456-204DA73D39FD}"/>
          </ac:picMkLst>
        </pc:picChg>
      </pc:sldChg>
      <pc:sldChg chg="delSp mod setBg">
        <pc:chgData name="Laura Oathout" userId="6ff55ba14486fe89" providerId="LiveId" clId="{7D0A80EF-532B-4D24-9C5A-7EEDB62EE290}" dt="2022-03-02T19:00:56.993" v="761"/>
        <pc:sldMkLst>
          <pc:docMk/>
          <pc:sldMk cId="1546490945" sldId="328"/>
        </pc:sldMkLst>
        <pc:spChg chg="del">
          <ac:chgData name="Laura Oathout" userId="6ff55ba14486fe89" providerId="LiveId" clId="{7D0A80EF-532B-4D24-9C5A-7EEDB62EE290}" dt="2022-03-02T19:00:56.953" v="747"/>
          <ac:spMkLst>
            <pc:docMk/>
            <pc:sldMk cId="1546490945" sldId="328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53" v="751"/>
          <ac:spMkLst>
            <pc:docMk/>
            <pc:sldMk cId="1546490945" sldId="328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54" v="755"/>
          <ac:spMkLst>
            <pc:docMk/>
            <pc:sldMk cId="1546490945" sldId="328"/>
            <ac:spMk id="11" creationId="{146714BB-3ECB-4037-9B16-E90FEADA0BCF}"/>
          </ac:spMkLst>
        </pc:spChg>
        <pc:spChg chg="del">
          <ac:chgData name="Laura Oathout" userId="6ff55ba14486fe89" providerId="LiveId" clId="{7D0A80EF-532B-4D24-9C5A-7EEDB62EE290}" dt="2022-03-02T19:00:56.953" v="749"/>
          <ac:spMkLst>
            <pc:docMk/>
            <pc:sldMk cId="1546490945" sldId="328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51" v="743"/>
          <ac:spMkLst>
            <pc:docMk/>
            <pc:sldMk cId="1546490945" sldId="328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52" v="745"/>
          <ac:spMkLst>
            <pc:docMk/>
            <pc:sldMk cId="1546490945" sldId="328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955" v="757"/>
          <ac:spMkLst>
            <pc:docMk/>
            <pc:sldMk cId="1546490945" sldId="328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6.954" v="753"/>
          <ac:picMkLst>
            <pc:docMk/>
            <pc:sldMk cId="1546490945" sldId="328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957" v="759"/>
          <ac:picMkLst>
            <pc:docMk/>
            <pc:sldMk cId="1546490945" sldId="328"/>
            <ac:picMk id="19" creationId="{71ADA0CF-3ACB-4A1A-A56F-B75551DCABF7}"/>
          </ac:picMkLst>
        </pc:picChg>
      </pc:sldChg>
      <pc:sldChg chg="delSp mod setBg">
        <pc:chgData name="Laura Oathout" userId="6ff55ba14486fe89" providerId="LiveId" clId="{7D0A80EF-532B-4D24-9C5A-7EEDB62EE290}" dt="2022-03-02T19:00:57.319" v="981"/>
        <pc:sldMkLst>
          <pc:docMk/>
          <pc:sldMk cId="2137238388" sldId="330"/>
        </pc:sldMkLst>
        <pc:spChg chg="del">
          <ac:chgData name="Laura Oathout" userId="6ff55ba14486fe89" providerId="LiveId" clId="{7D0A80EF-532B-4D24-9C5A-7EEDB62EE290}" dt="2022-03-02T19:00:57.292" v="971"/>
          <ac:spMkLst>
            <pc:docMk/>
            <pc:sldMk cId="2137238388" sldId="330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7.293" v="977"/>
          <ac:spMkLst>
            <pc:docMk/>
            <pc:sldMk cId="2137238388" sldId="330"/>
            <ac:spMk id="14" creationId="{B88F0145-ABE5-4ADC-8471-A20BFA5A84C6}"/>
          </ac:spMkLst>
        </pc:spChg>
        <pc:spChg chg="del">
          <ac:chgData name="Laura Oathout" userId="6ff55ba14486fe89" providerId="LiveId" clId="{7D0A80EF-532B-4D24-9C5A-7EEDB62EE290}" dt="2022-03-02T19:00:57.292" v="973"/>
          <ac:spMkLst>
            <pc:docMk/>
            <pc:sldMk cId="2137238388" sldId="330"/>
            <ac:spMk id="17" creationId="{00000000-0000-0000-0000-000000000000}"/>
          </ac:spMkLst>
        </pc:spChg>
        <pc:grpChg chg="del">
          <ac:chgData name="Laura Oathout" userId="6ff55ba14486fe89" providerId="LiveId" clId="{7D0A80EF-532B-4D24-9C5A-7EEDB62EE290}" dt="2022-03-02T19:00:57.293" v="975"/>
          <ac:grpSpMkLst>
            <pc:docMk/>
            <pc:sldMk cId="2137238388" sldId="330"/>
            <ac:grpSpMk id="3" creationId="{8119A860-2657-4CC7-B037-CA2BFBAF6B20}"/>
          </ac:grpSpMkLst>
        </pc:grpChg>
        <pc:picChg chg="del">
          <ac:chgData name="Laura Oathout" userId="6ff55ba14486fe89" providerId="LiveId" clId="{7D0A80EF-532B-4D24-9C5A-7EEDB62EE290}" dt="2022-03-02T19:00:57.294" v="979"/>
          <ac:picMkLst>
            <pc:docMk/>
            <pc:sldMk cId="2137238388" sldId="330"/>
            <ac:picMk id="5" creationId="{48E7D509-0BC1-42C9-A7AC-722E3CEFB772}"/>
          </ac:picMkLst>
        </pc:picChg>
      </pc:sldChg>
      <pc:sldChg chg="delSp mod setBg">
        <pc:chgData name="Laura Oathout" userId="6ff55ba14486fe89" providerId="LiveId" clId="{7D0A80EF-532B-4D24-9C5A-7EEDB62EE290}" dt="2022-03-02T19:00:55.727" v="371"/>
        <pc:sldMkLst>
          <pc:docMk/>
          <pc:sldMk cId="1762811426" sldId="331"/>
        </pc:sldMkLst>
        <pc:spChg chg="del">
          <ac:chgData name="Laura Oathout" userId="6ff55ba14486fe89" providerId="LiveId" clId="{7D0A80EF-532B-4D24-9C5A-7EEDB62EE290}" dt="2022-03-02T19:00:55.628" v="339"/>
          <ac:spMkLst>
            <pc:docMk/>
            <pc:sldMk cId="1762811426" sldId="331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629" v="341"/>
          <ac:spMkLst>
            <pc:docMk/>
            <pc:sldMk cId="1762811426" sldId="331"/>
            <ac:spMk id="1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624" v="335"/>
          <ac:spMkLst>
            <pc:docMk/>
            <pc:sldMk cId="1762811426" sldId="331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626" v="337"/>
          <ac:spMkLst>
            <pc:docMk/>
            <pc:sldMk cId="1762811426" sldId="331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630" v="343"/>
          <ac:spMkLst>
            <pc:docMk/>
            <pc:sldMk cId="1762811426" sldId="331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632" v="345"/>
          <ac:spMkLst>
            <pc:docMk/>
            <pc:sldMk cId="1762811426" sldId="331"/>
            <ac:spMk id="22" creationId="{B5EEE538-8B21-4365-8627-CDEB2391FA15}"/>
          </ac:spMkLst>
        </pc:spChg>
        <pc:spChg chg="del">
          <ac:chgData name="Laura Oathout" userId="6ff55ba14486fe89" providerId="LiveId" clId="{7D0A80EF-532B-4D24-9C5A-7EEDB62EE290}" dt="2022-03-02T19:00:55.640" v="353"/>
          <ac:spMkLst>
            <pc:docMk/>
            <pc:sldMk cId="1762811426" sldId="331"/>
            <ac:spMk id="25" creationId="{B7EF6D09-A6F4-487E-AF37-9A5E1D6CACA6}"/>
          </ac:spMkLst>
        </pc:spChg>
        <pc:spChg chg="del">
          <ac:chgData name="Laura Oathout" userId="6ff55ba14486fe89" providerId="LiveId" clId="{7D0A80EF-532B-4D24-9C5A-7EEDB62EE290}" dt="2022-03-02T19:00:55.644" v="359"/>
          <ac:spMkLst>
            <pc:docMk/>
            <pc:sldMk cId="1762811426" sldId="331"/>
            <ac:spMk id="27" creationId="{71C32112-88B3-47DF-AAC3-606756643E09}"/>
          </ac:spMkLst>
        </pc:spChg>
        <pc:spChg chg="del">
          <ac:chgData name="Laura Oathout" userId="6ff55ba14486fe89" providerId="LiveId" clId="{7D0A80EF-532B-4D24-9C5A-7EEDB62EE290}" dt="2022-03-02T19:00:55.646" v="361"/>
          <ac:spMkLst>
            <pc:docMk/>
            <pc:sldMk cId="1762811426" sldId="331"/>
            <ac:spMk id="28" creationId="{8880A206-11DD-41F4-B341-0C6EE9BB6312}"/>
          </ac:spMkLst>
        </pc:spChg>
        <pc:spChg chg="del">
          <ac:chgData name="Laura Oathout" userId="6ff55ba14486fe89" providerId="LiveId" clId="{7D0A80EF-532B-4D24-9C5A-7EEDB62EE290}" dt="2022-03-02T19:00:55.652" v="367"/>
          <ac:spMkLst>
            <pc:docMk/>
            <pc:sldMk cId="1762811426" sldId="331"/>
            <ac:spMk id="29" creationId="{67AE292E-8D22-45CA-AEC3-DD7D16460DB4}"/>
          </ac:spMkLst>
        </pc:spChg>
        <pc:spChg chg="del">
          <ac:chgData name="Laura Oathout" userId="6ff55ba14486fe89" providerId="LiveId" clId="{7D0A80EF-532B-4D24-9C5A-7EEDB62EE290}" dt="2022-03-02T19:00:55.653" v="369"/>
          <ac:spMkLst>
            <pc:docMk/>
            <pc:sldMk cId="1762811426" sldId="331"/>
            <ac:spMk id="30" creationId="{9781C03A-EA66-4964-B23F-347D52BB701D}"/>
          </ac:spMkLst>
        </pc:spChg>
        <pc:picChg chg="del">
          <ac:chgData name="Laura Oathout" userId="6ff55ba14486fe89" providerId="LiveId" clId="{7D0A80EF-532B-4D24-9C5A-7EEDB62EE290}" dt="2022-03-02T19:00:55.633" v="347"/>
          <ac:picMkLst>
            <pc:docMk/>
            <pc:sldMk cId="1762811426" sldId="331"/>
            <ac:picMk id="18" creationId="{6FFBCAE3-DF0B-4F44-876B-70736F30AD3F}"/>
          </ac:picMkLst>
        </pc:picChg>
        <pc:picChg chg="del">
          <ac:chgData name="Laura Oathout" userId="6ff55ba14486fe89" providerId="LiveId" clId="{7D0A80EF-532B-4D24-9C5A-7EEDB62EE290}" dt="2022-03-02T19:00:55.635" v="349"/>
          <ac:picMkLst>
            <pc:docMk/>
            <pc:sldMk cId="1762811426" sldId="331"/>
            <ac:picMk id="20" creationId="{8DE0A16B-A641-4A16-A02D-88E6FA6ECDD2}"/>
          </ac:picMkLst>
        </pc:picChg>
        <pc:picChg chg="del">
          <ac:chgData name="Laura Oathout" userId="6ff55ba14486fe89" providerId="LiveId" clId="{7D0A80EF-532B-4D24-9C5A-7EEDB62EE290}" dt="2022-03-02T19:00:55.638" v="351"/>
          <ac:picMkLst>
            <pc:docMk/>
            <pc:sldMk cId="1762811426" sldId="331"/>
            <ac:picMk id="23" creationId="{00198E48-D5C9-4ED9-9C57-042FBDCBAA18}"/>
          </ac:picMkLst>
        </pc:picChg>
        <pc:picChg chg="del">
          <ac:chgData name="Laura Oathout" userId="6ff55ba14486fe89" providerId="LiveId" clId="{7D0A80EF-532B-4D24-9C5A-7EEDB62EE290}" dt="2022-03-02T19:00:55.641" v="355"/>
          <ac:picMkLst>
            <pc:docMk/>
            <pc:sldMk cId="1762811426" sldId="331"/>
            <ac:picMk id="31" creationId="{1CD210A8-3BDD-4DAF-A5F7-E00431FD937B}"/>
          </ac:picMkLst>
        </pc:picChg>
        <pc:picChg chg="del">
          <ac:chgData name="Laura Oathout" userId="6ff55ba14486fe89" providerId="LiveId" clId="{7D0A80EF-532B-4D24-9C5A-7EEDB62EE290}" dt="2022-03-02T19:00:55.643" v="357"/>
          <ac:picMkLst>
            <pc:docMk/>
            <pc:sldMk cId="1762811426" sldId="331"/>
            <ac:picMk id="32" creationId="{ED74DF29-AC33-4A89-9654-2C35A2FBEFEC}"/>
          </ac:picMkLst>
        </pc:picChg>
        <pc:picChg chg="del">
          <ac:chgData name="Laura Oathout" userId="6ff55ba14486fe89" providerId="LiveId" clId="{7D0A80EF-532B-4D24-9C5A-7EEDB62EE290}" dt="2022-03-02T19:00:55.647" v="363"/>
          <ac:picMkLst>
            <pc:docMk/>
            <pc:sldMk cId="1762811426" sldId="331"/>
            <ac:picMk id="33" creationId="{C48493F0-C45D-4187-9B61-7774EF4DA076}"/>
          </ac:picMkLst>
        </pc:picChg>
        <pc:picChg chg="del">
          <ac:chgData name="Laura Oathout" userId="6ff55ba14486fe89" providerId="LiveId" clId="{7D0A80EF-532B-4D24-9C5A-7EEDB62EE290}" dt="2022-03-02T19:00:55.650" v="365"/>
          <ac:picMkLst>
            <pc:docMk/>
            <pc:sldMk cId="1762811426" sldId="331"/>
            <ac:picMk id="34" creationId="{A740E54C-155D-4A3C-9515-EBB00A655D59}"/>
          </ac:picMkLst>
        </pc:picChg>
      </pc:sldChg>
      <pc:sldChg chg="delSp mod setBg">
        <pc:chgData name="Laura Oathout" userId="6ff55ba14486fe89" providerId="LiveId" clId="{7D0A80EF-532B-4D24-9C5A-7EEDB62EE290}" dt="2022-03-02T19:00:55.792" v="393"/>
        <pc:sldMkLst>
          <pc:docMk/>
          <pc:sldMk cId="3772557478" sldId="332"/>
        </pc:sldMkLst>
        <pc:spChg chg="del">
          <ac:chgData name="Laura Oathout" userId="6ff55ba14486fe89" providerId="LiveId" clId="{7D0A80EF-532B-4D24-9C5A-7EEDB62EE290}" dt="2022-03-02T19:00:55.733" v="377"/>
          <ac:spMkLst>
            <pc:docMk/>
            <pc:sldMk cId="3772557478" sldId="332"/>
            <ac:spMk id="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41" v="387"/>
          <ac:spMkLst>
            <pc:docMk/>
            <pc:sldMk cId="3772557478" sldId="332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35" v="379"/>
          <ac:spMkLst>
            <pc:docMk/>
            <pc:sldMk cId="3772557478" sldId="332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29" v="373"/>
          <ac:spMkLst>
            <pc:docMk/>
            <pc:sldMk cId="3772557478" sldId="332"/>
            <ac:spMk id="1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31" v="375"/>
          <ac:spMkLst>
            <pc:docMk/>
            <pc:sldMk cId="3772557478" sldId="332"/>
            <ac:spMk id="1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743" v="389"/>
          <ac:spMkLst>
            <pc:docMk/>
            <pc:sldMk cId="3772557478" sldId="332"/>
            <ac:spMk id="16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737" v="381"/>
          <ac:picMkLst>
            <pc:docMk/>
            <pc:sldMk cId="3772557478" sldId="332"/>
            <ac:picMk id="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739" v="383"/>
          <ac:picMkLst>
            <pc:docMk/>
            <pc:sldMk cId="3772557478" sldId="332"/>
            <ac:picMk id="12" creationId="{723EC8B4-47C6-4F57-9725-88C260445693}"/>
          </ac:picMkLst>
        </pc:picChg>
        <pc:picChg chg="del">
          <ac:chgData name="Laura Oathout" userId="6ff55ba14486fe89" providerId="LiveId" clId="{7D0A80EF-532B-4D24-9C5A-7EEDB62EE290}" dt="2022-03-02T19:00:55.744" v="391"/>
          <ac:picMkLst>
            <pc:docMk/>
            <pc:sldMk cId="3772557478" sldId="332"/>
            <ac:picMk id="13" creationId="{3989FAA3-31C7-4545-9297-4E91A2ED4AD8}"/>
          </ac:picMkLst>
        </pc:picChg>
        <pc:picChg chg="del">
          <ac:chgData name="Laura Oathout" userId="6ff55ba14486fe89" providerId="LiveId" clId="{7D0A80EF-532B-4D24-9C5A-7EEDB62EE290}" dt="2022-03-02T19:00:55.740" v="385"/>
          <ac:picMkLst>
            <pc:docMk/>
            <pc:sldMk cId="3772557478" sldId="332"/>
            <ac:picMk id="23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4.952" v="59"/>
        <pc:sldMkLst>
          <pc:docMk/>
          <pc:sldMk cId="3430749688" sldId="333"/>
        </pc:sldMkLst>
        <pc:spChg chg="del">
          <ac:chgData name="Laura Oathout" userId="6ff55ba14486fe89" providerId="LiveId" clId="{7D0A80EF-532B-4D24-9C5A-7EEDB62EE290}" dt="2022-03-02T19:00:54.891" v="39"/>
          <ac:spMkLst>
            <pc:docMk/>
            <pc:sldMk cId="3430749688" sldId="333"/>
            <ac:spMk id="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97" v="43"/>
          <ac:spMkLst>
            <pc:docMk/>
            <pc:sldMk cId="3430749688" sldId="333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89" v="35"/>
          <ac:spMkLst>
            <pc:docMk/>
            <pc:sldMk cId="3430749688" sldId="333"/>
            <ac:spMk id="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90" v="37"/>
          <ac:spMkLst>
            <pc:docMk/>
            <pc:sldMk cId="3430749688" sldId="333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98" v="45"/>
          <ac:spMkLst>
            <pc:docMk/>
            <pc:sldMk cId="3430749688" sldId="333"/>
            <ac:spMk id="10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899" v="47"/>
          <ac:spMkLst>
            <pc:docMk/>
            <pc:sldMk cId="3430749688" sldId="333"/>
            <ac:spMk id="11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4.900" v="51"/>
          <ac:picMkLst>
            <pc:docMk/>
            <pc:sldMk cId="3430749688" sldId="333"/>
            <ac:picMk id="1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899" v="49"/>
          <ac:picMkLst>
            <pc:docMk/>
            <pc:sldMk cId="3430749688" sldId="333"/>
            <ac:picMk id="13" creationId="{8A1E0E4F-9CCB-4964-ADE2-D9FDE8323EAE}"/>
          </ac:picMkLst>
        </pc:picChg>
        <pc:picChg chg="del">
          <ac:chgData name="Laura Oathout" userId="6ff55ba14486fe89" providerId="LiveId" clId="{7D0A80EF-532B-4D24-9C5A-7EEDB62EE290}" dt="2022-03-02T19:00:54.901" v="53"/>
          <ac:picMkLst>
            <pc:docMk/>
            <pc:sldMk cId="3430749688" sldId="333"/>
            <ac:picMk id="1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02" v="55"/>
          <ac:picMkLst>
            <pc:docMk/>
            <pc:sldMk cId="3430749688" sldId="333"/>
            <ac:picMk id="19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903" v="57"/>
          <ac:picMkLst>
            <pc:docMk/>
            <pc:sldMk cId="3430749688" sldId="333"/>
            <ac:picMk id="2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4.892" v="41"/>
          <ac:picMkLst>
            <pc:docMk/>
            <pc:sldMk cId="3430749688" sldId="333"/>
            <ac:picMk id="2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7.290" v="969"/>
        <pc:sldMkLst>
          <pc:docMk/>
          <pc:sldMk cId="433816924" sldId="335"/>
        </pc:sldMkLst>
        <pc:spChg chg="del">
          <ac:chgData name="Laura Oathout" userId="6ff55ba14486fe89" providerId="LiveId" clId="{7D0A80EF-532B-4D24-9C5A-7EEDB62EE290}" dt="2022-03-02T19:00:57.260" v="949"/>
          <ac:spMkLst>
            <pc:docMk/>
            <pc:sldMk cId="433816924" sldId="335"/>
            <ac:spMk id="6" creationId="{D6EDD529-9F78-4027-AC15-096AFE6B3908}"/>
          </ac:spMkLst>
        </pc:spChg>
        <pc:spChg chg="del">
          <ac:chgData name="Laura Oathout" userId="6ff55ba14486fe89" providerId="LiveId" clId="{7D0A80EF-532B-4D24-9C5A-7EEDB62EE290}" dt="2022-03-02T19:00:57.261" v="951"/>
          <ac:spMkLst>
            <pc:docMk/>
            <pc:sldMk cId="433816924" sldId="335"/>
            <ac:spMk id="7" creationId="{9FD8B44D-4E48-452C-9FDB-80A67586F9EA}"/>
          </ac:spMkLst>
        </pc:spChg>
        <pc:spChg chg="del">
          <ac:chgData name="Laura Oathout" userId="6ff55ba14486fe89" providerId="LiveId" clId="{7D0A80EF-532B-4D24-9C5A-7EEDB62EE290}" dt="2022-03-02T19:00:57.263" v="953"/>
          <ac:spMkLst>
            <pc:docMk/>
            <pc:sldMk cId="433816924" sldId="335"/>
            <ac:spMk id="8" creationId="{2EDF74D7-87C1-4BE0-97CA-BA3FCFB59843}"/>
          </ac:spMkLst>
        </pc:spChg>
        <pc:spChg chg="del">
          <ac:chgData name="Laura Oathout" userId="6ff55ba14486fe89" providerId="LiveId" clId="{7D0A80EF-532B-4D24-9C5A-7EEDB62EE290}" dt="2022-03-02T19:00:57.264" v="955"/>
          <ac:spMkLst>
            <pc:docMk/>
            <pc:sldMk cId="433816924" sldId="335"/>
            <ac:spMk id="9" creationId="{E6482E6A-B1BD-4CAB-9232-E44B3E4333EB}"/>
          </ac:spMkLst>
        </pc:spChg>
        <pc:spChg chg="del">
          <ac:chgData name="Laura Oathout" userId="6ff55ba14486fe89" providerId="LiveId" clId="{7D0A80EF-532B-4D24-9C5A-7EEDB62EE290}" dt="2022-03-02T19:00:57.264" v="957"/>
          <ac:spMkLst>
            <pc:docMk/>
            <pc:sldMk cId="433816924" sldId="335"/>
            <ac:spMk id="10" creationId="{3E7B6C94-CC68-4B8C-97CF-FE9A5EB970C7}"/>
          </ac:spMkLst>
        </pc:spChg>
        <pc:spChg chg="del">
          <ac:chgData name="Laura Oathout" userId="6ff55ba14486fe89" providerId="LiveId" clId="{7D0A80EF-532B-4D24-9C5A-7EEDB62EE290}" dt="2022-03-02T19:00:57.265" v="961"/>
          <ac:spMkLst>
            <pc:docMk/>
            <pc:sldMk cId="433816924" sldId="335"/>
            <ac:spMk id="15" creationId="{8AC97FBE-D683-4C22-9533-12462AB54484}"/>
          </ac:spMkLst>
        </pc:spChg>
        <pc:picChg chg="del">
          <ac:chgData name="Laura Oathout" userId="6ff55ba14486fe89" providerId="LiveId" clId="{7D0A80EF-532B-4D24-9C5A-7EEDB62EE290}" dt="2022-03-02T19:00:57.265" v="959"/>
          <ac:picMkLst>
            <pc:docMk/>
            <pc:sldMk cId="433816924" sldId="335"/>
            <ac:picMk id="14" creationId="{2831568F-2328-4ED7-B7D5-C18CC0172D55}"/>
          </ac:picMkLst>
        </pc:picChg>
        <pc:picChg chg="del">
          <ac:chgData name="Laura Oathout" userId="6ff55ba14486fe89" providerId="LiveId" clId="{7D0A80EF-532B-4D24-9C5A-7EEDB62EE290}" dt="2022-03-02T19:00:57.266" v="967"/>
          <ac:picMkLst>
            <pc:docMk/>
            <pc:sldMk cId="433816924" sldId="335"/>
            <ac:picMk id="22" creationId="{776088D7-1108-4767-B069-CE305BC01B2E}"/>
          </ac:picMkLst>
        </pc:picChg>
        <pc:cxnChg chg="del">
          <ac:chgData name="Laura Oathout" userId="6ff55ba14486fe89" providerId="LiveId" clId="{7D0A80EF-532B-4D24-9C5A-7EEDB62EE290}" dt="2022-03-02T19:00:57.265" v="963"/>
          <ac:cxnSpMkLst>
            <pc:docMk/>
            <pc:sldMk cId="433816924" sldId="335"/>
            <ac:cxnSpMk id="17" creationId="{B0A96E47-AD73-420B-91F5-5D9BB88476EE}"/>
          </ac:cxnSpMkLst>
        </pc:cxnChg>
        <pc:cxnChg chg="del">
          <ac:chgData name="Laura Oathout" userId="6ff55ba14486fe89" providerId="LiveId" clId="{7D0A80EF-532B-4D24-9C5A-7EEDB62EE290}" dt="2022-03-02T19:00:57.265" v="965"/>
          <ac:cxnSpMkLst>
            <pc:docMk/>
            <pc:sldMk cId="433816924" sldId="335"/>
            <ac:cxnSpMk id="18" creationId="{AA4CE275-F52E-4F40-8E1F-2040A6BA96FE}"/>
          </ac:cxnSpMkLst>
        </pc:cxnChg>
      </pc:sldChg>
      <pc:sldChg chg="delSp mod setBg">
        <pc:chgData name="Laura Oathout" userId="6ff55ba14486fe89" providerId="LiveId" clId="{7D0A80EF-532B-4D24-9C5A-7EEDB62EE290}" dt="2022-03-02T19:00:55.124" v="161"/>
        <pc:sldMkLst>
          <pc:docMk/>
          <pc:sldMk cId="2696311361" sldId="379"/>
        </pc:sldMkLst>
        <pc:spChg chg="del">
          <ac:chgData name="Laura Oathout" userId="6ff55ba14486fe89" providerId="LiveId" clId="{7D0A80EF-532B-4D24-9C5A-7EEDB62EE290}" dt="2022-03-02T19:00:55.067" v="127"/>
          <ac:spMkLst>
            <pc:docMk/>
            <pc:sldMk cId="2696311361" sldId="379"/>
            <ac:spMk id="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4" v="123"/>
          <ac:spMkLst>
            <pc:docMk/>
            <pc:sldMk cId="2696311361" sldId="379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1" v="115"/>
          <ac:spMkLst>
            <pc:docMk/>
            <pc:sldMk cId="2696311361" sldId="379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3" v="119"/>
          <ac:spMkLst>
            <pc:docMk/>
            <pc:sldMk cId="2696311361" sldId="379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3" v="121"/>
          <ac:spMkLst>
            <pc:docMk/>
            <pc:sldMk cId="2696311361" sldId="379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2" v="117"/>
          <ac:spMkLst>
            <pc:docMk/>
            <pc:sldMk cId="2696311361" sldId="379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69" v="131"/>
          <ac:spMkLst>
            <pc:docMk/>
            <pc:sldMk cId="2696311361" sldId="379"/>
            <ac:spMk id="3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1" v="135"/>
          <ac:spMkLst>
            <pc:docMk/>
            <pc:sldMk cId="2696311361" sldId="379"/>
            <ac:spMk id="3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3" v="139"/>
          <ac:spMkLst>
            <pc:docMk/>
            <pc:sldMk cId="2696311361" sldId="379"/>
            <ac:spMk id="3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5" v="143"/>
          <ac:spMkLst>
            <pc:docMk/>
            <pc:sldMk cId="2696311361" sldId="379"/>
            <ac:spMk id="3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7" v="147"/>
          <ac:spMkLst>
            <pc:docMk/>
            <pc:sldMk cId="2696311361" sldId="379"/>
            <ac:spMk id="3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8" v="151"/>
          <ac:spMkLst>
            <pc:docMk/>
            <pc:sldMk cId="2696311361" sldId="379"/>
            <ac:spMk id="4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79" v="153"/>
          <ac:spMkLst>
            <pc:docMk/>
            <pc:sldMk cId="2696311361" sldId="379"/>
            <ac:spMk id="42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5.080" v="155"/>
          <ac:spMkLst>
            <pc:docMk/>
            <pc:sldMk cId="2696311361" sldId="379"/>
            <ac:spMk id="43" creationId="{00000000-0000-0000-0000-000000000000}"/>
          </ac:spMkLst>
        </pc:spChg>
        <pc:picChg chg="del">
          <ac:chgData name="Laura Oathout" userId="6ff55ba14486fe89" providerId="LiveId" clId="{7D0A80EF-532B-4D24-9C5A-7EEDB62EE290}" dt="2022-03-02T19:00:55.065" v="125"/>
          <ac:picMkLst>
            <pc:docMk/>
            <pc:sldMk cId="2696311361" sldId="379"/>
            <ac:picMk id="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69" v="129"/>
          <ac:picMkLst>
            <pc:docMk/>
            <pc:sldMk cId="2696311361" sldId="379"/>
            <ac:picMk id="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70" v="133"/>
          <ac:picMkLst>
            <pc:docMk/>
            <pc:sldMk cId="2696311361" sldId="379"/>
            <ac:picMk id="5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72" v="137"/>
          <ac:picMkLst>
            <pc:docMk/>
            <pc:sldMk cId="2696311361" sldId="379"/>
            <ac:picMk id="6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74" v="141"/>
          <ac:picMkLst>
            <pc:docMk/>
            <pc:sldMk cId="2696311361" sldId="379"/>
            <ac:picMk id="36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76" v="145"/>
          <ac:picMkLst>
            <pc:docMk/>
            <pc:sldMk cId="2696311361" sldId="379"/>
            <ac:picMk id="38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77" v="149"/>
          <ac:picMkLst>
            <pc:docMk/>
            <pc:sldMk cId="2696311361" sldId="379"/>
            <ac:picMk id="4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81" v="159"/>
          <ac:picMkLst>
            <pc:docMk/>
            <pc:sldMk cId="2696311361" sldId="379"/>
            <ac:picMk id="4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5.081" v="157"/>
          <ac:picMkLst>
            <pc:docMk/>
            <pc:sldMk cId="2696311361" sldId="379"/>
            <ac:picMk id="45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6.350" v="559"/>
        <pc:sldMkLst>
          <pc:docMk/>
          <pc:sldMk cId="2646189956" sldId="380"/>
        </pc:sldMkLst>
        <pc:spChg chg="del">
          <ac:chgData name="Laura Oathout" userId="6ff55ba14486fe89" providerId="LiveId" clId="{7D0A80EF-532B-4D24-9C5A-7EEDB62EE290}" dt="2022-03-02T19:00:56.265" v="521"/>
          <ac:spMkLst>
            <pc:docMk/>
            <pc:sldMk cId="2646189956" sldId="380"/>
            <ac:spMk id="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60" v="513"/>
          <ac:spMkLst>
            <pc:docMk/>
            <pc:sldMk cId="2646189956" sldId="380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62" v="517"/>
          <ac:spMkLst>
            <pc:docMk/>
            <pc:sldMk cId="2646189956" sldId="380"/>
            <ac:spMk id="11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63" v="519"/>
          <ac:spMkLst>
            <pc:docMk/>
            <pc:sldMk cId="2646189956" sldId="380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61" v="515"/>
          <ac:spMkLst>
            <pc:docMk/>
            <pc:sldMk cId="2646189956" sldId="380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77" v="539"/>
          <ac:spMkLst>
            <pc:docMk/>
            <pc:sldMk cId="2646189956" sldId="380"/>
            <ac:spMk id="62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78" v="541"/>
          <ac:spMkLst>
            <pc:docMk/>
            <pc:sldMk cId="2646189956" sldId="380"/>
            <ac:spMk id="63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79" v="543"/>
          <ac:spMkLst>
            <pc:docMk/>
            <pc:sldMk cId="2646189956" sldId="380"/>
            <ac:spMk id="64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0" v="545"/>
          <ac:spMkLst>
            <pc:docMk/>
            <pc:sldMk cId="2646189956" sldId="380"/>
            <ac:spMk id="65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0" v="547"/>
          <ac:spMkLst>
            <pc:docMk/>
            <pc:sldMk cId="2646189956" sldId="380"/>
            <ac:spMk id="6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2" v="549"/>
          <ac:spMkLst>
            <pc:docMk/>
            <pc:sldMk cId="2646189956" sldId="380"/>
            <ac:spMk id="6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3" v="551"/>
          <ac:spMkLst>
            <pc:docMk/>
            <pc:sldMk cId="2646189956" sldId="380"/>
            <ac:spMk id="68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5" v="553"/>
          <ac:spMkLst>
            <pc:docMk/>
            <pc:sldMk cId="2646189956" sldId="380"/>
            <ac:spMk id="6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6.286" v="555"/>
          <ac:spMkLst>
            <pc:docMk/>
            <pc:sldMk cId="2646189956" sldId="380"/>
            <ac:spMk id="70" creationId="{00000000-0000-0000-0000-000000000000}"/>
          </ac:spMkLst>
        </pc:spChg>
        <pc:grpChg chg="del">
          <ac:chgData name="Laura Oathout" userId="6ff55ba14486fe89" providerId="LiveId" clId="{7D0A80EF-532B-4D24-9C5A-7EEDB62EE290}" dt="2022-03-02T19:00:56.287" v="557"/>
          <ac:grpSpMkLst>
            <pc:docMk/>
            <pc:sldMk cId="2646189956" sldId="380"/>
            <ac:grpSpMk id="2" creationId="{21A16EC2-B02D-4480-B084-62E4D22A0B90}"/>
          </ac:grpSpMkLst>
        </pc:grpChg>
        <pc:grpChg chg="del">
          <ac:chgData name="Laura Oathout" userId="6ff55ba14486fe89" providerId="LiveId" clId="{7D0A80EF-532B-4D24-9C5A-7EEDB62EE290}" dt="2022-03-02T19:00:56.273" v="533"/>
          <ac:grpSpMkLst>
            <pc:docMk/>
            <pc:sldMk cId="2646189956" sldId="380"/>
            <ac:grpSpMk id="57" creationId="{00000000-0000-0000-0000-000000000000}"/>
          </ac:grpSpMkLst>
        </pc:grpChg>
        <pc:picChg chg="del">
          <ac:chgData name="Laura Oathout" userId="6ff55ba14486fe89" providerId="LiveId" clId="{7D0A80EF-532B-4D24-9C5A-7EEDB62EE290}" dt="2022-03-02T19:00:56.267" v="523"/>
          <ac:picMkLst>
            <pc:docMk/>
            <pc:sldMk cId="2646189956" sldId="380"/>
            <ac:picMk id="51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68" v="525"/>
          <ac:picMkLst>
            <pc:docMk/>
            <pc:sldMk cId="2646189956" sldId="380"/>
            <ac:picMk id="52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69" v="527"/>
          <ac:picMkLst>
            <pc:docMk/>
            <pc:sldMk cId="2646189956" sldId="380"/>
            <ac:picMk id="53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71" v="529"/>
          <ac:picMkLst>
            <pc:docMk/>
            <pc:sldMk cId="2646189956" sldId="380"/>
            <ac:picMk id="54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71" v="531"/>
          <ac:picMkLst>
            <pc:docMk/>
            <pc:sldMk cId="2646189956" sldId="380"/>
            <ac:picMk id="56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75" v="535"/>
          <ac:picMkLst>
            <pc:docMk/>
            <pc:sldMk cId="2646189956" sldId="380"/>
            <ac:picMk id="60" creationId="{00000000-0000-0000-0000-000000000000}"/>
          </ac:picMkLst>
        </pc:picChg>
        <pc:picChg chg="del">
          <ac:chgData name="Laura Oathout" userId="6ff55ba14486fe89" providerId="LiveId" clId="{7D0A80EF-532B-4D24-9C5A-7EEDB62EE290}" dt="2022-03-02T19:00:56.276" v="537"/>
          <ac:picMkLst>
            <pc:docMk/>
            <pc:sldMk cId="2646189956" sldId="380"/>
            <ac:picMk id="61" creationId="{00000000-0000-0000-0000-000000000000}"/>
          </ac:picMkLst>
        </pc:picChg>
      </pc:sldChg>
      <pc:sldChg chg="delSp mod setBg">
        <pc:chgData name="Laura Oathout" userId="6ff55ba14486fe89" providerId="LiveId" clId="{7D0A80EF-532B-4D24-9C5A-7EEDB62EE290}" dt="2022-03-02T19:00:54.835" v="9"/>
        <pc:sldMkLst>
          <pc:docMk/>
          <pc:sldMk cId="3674567687" sldId="381"/>
        </pc:sldMkLst>
        <pc:spChg chg="del">
          <ac:chgData name="Laura Oathout" userId="6ff55ba14486fe89" providerId="LiveId" clId="{7D0A80EF-532B-4D24-9C5A-7EEDB62EE290}" dt="2022-03-02T19:00:54.780" v="1"/>
          <ac:spMkLst>
            <pc:docMk/>
            <pc:sldMk cId="3674567687" sldId="381"/>
            <ac:spMk id="9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782" v="5"/>
          <ac:spMkLst>
            <pc:docMk/>
            <pc:sldMk cId="3674567687" sldId="381"/>
            <ac:spMk id="16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781" v="3"/>
          <ac:spMkLst>
            <pc:docMk/>
            <pc:sldMk cId="3674567687" sldId="381"/>
            <ac:spMk id="17" creationId="{00000000-0000-0000-0000-000000000000}"/>
          </ac:spMkLst>
        </pc:spChg>
        <pc:spChg chg="del">
          <ac:chgData name="Laura Oathout" userId="6ff55ba14486fe89" providerId="LiveId" clId="{7D0A80EF-532B-4D24-9C5A-7EEDB62EE290}" dt="2022-03-02T19:00:54.783" v="7"/>
          <ac:spMkLst>
            <pc:docMk/>
            <pc:sldMk cId="3674567687" sldId="381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E297E-D915-4BA9-BC43-39CE4003E73B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B9C35-D3DD-4D9F-86B3-4639F85BA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6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8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763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46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88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66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962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914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69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96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02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68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30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8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40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3094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427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164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98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18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676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481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928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73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1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64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3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2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47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D5176-6F3C-4914-8515-2821970699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FC1589-F9A2-45DF-8ED8-E20EF9620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71CF2-23A3-4EAD-8080-7DC5B6113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BC1F-2CA6-414D-A402-55B66E99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2049D-CD55-4446-8FB8-D6C633D28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40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F848C-0826-46FF-843F-C667C492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4727EC-579A-413C-9CAD-C34E9A97A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A30D2-62A1-49D7-B010-54810F9C0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EA8D9-B556-4E4F-83A6-9DDC6865C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255F2-159C-40CF-B028-638C8ABC9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14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612FC4-0C74-4414-9C5C-8DFD42869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547FC-88F9-4F40-9F33-444BC1874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DF913-EB11-4D58-B4B9-263759F2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D76FA-7A90-4190-A01B-828778CE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DA443-CCBC-41F1-9670-ED1F99F04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31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7BB8A-303B-43BF-99FB-8B29A74C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EA50B-91B8-4921-ABE2-E9496BE74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FFBA6-451F-4D9F-9B69-4DAF3458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D6E36-9D21-4E73-B064-8123E19E8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ABD78-D183-4542-BA67-FD854D3E6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621F2-93CE-4521-AFCE-9494F1217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853C2-B12F-4AC7-AB6F-D9BF06961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BAC31-4522-4E4F-8FC5-9726F431C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54281-F318-49F4-9343-CA2E250AF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91D9A-9A81-4667-A776-58EA47A92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817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A2C6A-772D-41D3-B3F2-E654DF3B8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C13D8-C546-4D56-96BE-DA3484C255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3BA3C5-0414-427D-9CC8-D73F7AA15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1B417A-5FA7-404C-A4ED-5CF4A22DB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AF220-AE86-48CD-A105-9E68F1ECE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E3205D-E904-4857-8BA8-6BAF8A95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0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B0300-7E33-43A0-9BC3-7BAD1C5D4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F128D-C6DC-49F7-8619-BA01BDD68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5EDBC-578A-4A1D-A091-C3A68EB9E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BBE6E1-67D8-439D-BFB9-D7AA8D646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3141BA-B44D-4E85-8F98-81E21360E7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986CE-5BB5-4A65-8339-6E52CC897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149228-1EA2-4A2A-A18F-D0C78C13A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5F655B-E8BA-446C-BBC8-00FAC08A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356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41FC6-9FAF-42F0-AE82-63C9E120F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2377C9-74C1-426A-9EC5-C4EE05E4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61DC5B-D9BF-4DB3-8BBE-54954870E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83C2B3-9D4D-4C13-B975-8AE88FF8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19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85BA84-E64B-44D1-B370-5294F4924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914460-8CDB-46D8-B18E-4A6B3400A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931CD-A1E8-492C-BF8F-6DC3FFDC3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18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F994F-D5C0-4B7B-9B3E-A7B828FEE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439DD-AD7B-47E8-B41B-DD959C900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1BB6F-0F54-4BB3-B8D6-C0ADD09730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6F7876-C4FB-40F5-8584-18FE292E9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5C372-D108-405F-8DCC-4F1F76A43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11993E-9230-4DC2-A938-56363146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32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7B33C-88B9-4CA9-8AFD-F10F3A001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19C1CF-CC87-40A3-BB3C-33D101D39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A2DF17-0098-4B40-ADAD-1B5ACB45D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36D47-91E3-415E-85FC-2F245848D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CD1F4-FF46-484C-B031-7F0BCB8A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84FB49-2E91-4DFB-BDCB-6CCEBD3D2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7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97D54E-F1EC-433D-A674-85E45BFCB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C5E836-55B4-4D62-9137-F6577B6BA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736B2-0CB1-4506-913C-C7284FDB2B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50D1C-4156-42E3-AA70-2369AE8F3CF0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C3419-5A06-4873-872B-6A5247C9A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60E09-39BB-4BF0-92CC-4F0494F56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5D433-754C-46D0-8DC8-74514ED91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22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tags" Target="../tags/tag22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5.png"/><Relationship Id="rId4" Type="http://schemas.openxmlformats.org/officeDocument/2006/relationships/tags" Target="../tags/tag29.xml"/><Relationship Id="rId9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7.JP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38.JP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39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40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8.xml"/><Relationship Id="rId7" Type="http://schemas.openxmlformats.org/officeDocument/2006/relationships/image" Target="../media/image4.JP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567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019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35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4B18C4-3A3A-44AD-87B3-3F3BA777A18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07584" y="6690388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29475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135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90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DCB274B-D7B3-471D-A763-1CDC095A732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57697" y="4199595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539BCA-18C5-4E7D-8E74-2111ACF3B8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57697" y="4866387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59C1F2-B94E-4F06-9C28-EF2C9B729C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57697" y="5553553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ADF5F77-EA22-4181-B495-F2F2B3736E0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42762" y="6224868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301B9BE-8CB1-4690-95C8-FDE0BF75BE9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62457" y="6890395"/>
            <a:ext cx="4221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762811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DA4DACCA-8A5E-42E2-8A0F-B65417D9D3A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8671" y="1863991"/>
            <a:ext cx="44199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72557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569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457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19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F9A9CC8-4945-42CF-BDC7-ABA74D4F8FE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22678" y="279336"/>
            <a:ext cx="510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Type here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25425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570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201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290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81AF224A-7529-4436-82BC-43A89B9A70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80" y="43164"/>
            <a:ext cx="1768140" cy="16703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FC6282D-7B66-43FC-8798-0C46626EB73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542" y="32165"/>
            <a:ext cx="1768140" cy="16703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CA7EFF8-89DD-47D2-8809-ED2EC173049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204" y="53340"/>
            <a:ext cx="1768140" cy="16703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F5EB557-5FD2-4272-9AF5-A0B714EFA9E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901" y="32165"/>
            <a:ext cx="1768140" cy="167032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779053B-3CF7-456B-B115-B8E2455B635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722" y="58863"/>
            <a:ext cx="1768140" cy="167032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50F2EEE-5CA3-4E37-8C66-5F1F64D2901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683" y="63516"/>
            <a:ext cx="1768140" cy="16703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374C1D8-3322-4420-A77C-76A70B5A605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977" y="42341"/>
            <a:ext cx="1768140" cy="16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89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FBAB8344-A18B-42F4-909C-3045D67BFF8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8671" y="1863991"/>
            <a:ext cx="44199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196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538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551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5209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6519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830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25C4FFB-C267-4BFB-9485-205D2BED534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3970" y="2790308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2C236A-8BDD-40EF-B362-437B05BE96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3970" y="5103100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2A2D60-E86E-4469-9C01-AF90805112E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73764" y="2790308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66F8B1-84DD-43E9-8318-1E58BFA3312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73764" y="5103100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30749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3960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9521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6725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4909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8306F8BF-495F-4A72-9FF7-700C56BB9F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10" y="164892"/>
            <a:ext cx="1753514" cy="165651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D8D9576-FCAC-4CC5-AF4F-218C1B482CD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680" y="164892"/>
            <a:ext cx="1768140" cy="167032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6D07C2B-0596-4D20-9081-D2D6C551512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345" y="170738"/>
            <a:ext cx="1768140" cy="16703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79AD3C-FD8E-4855-B6B6-68C0C907965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898" y="163826"/>
            <a:ext cx="1768140" cy="167032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084980E-8341-44CA-B1D4-7D28D9FA9C8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010" y="194694"/>
            <a:ext cx="1768140" cy="167032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788C09C-BC13-4105-97B5-DF1439F769E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098" y="198420"/>
            <a:ext cx="1768140" cy="16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50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5668A14D-B783-4CCB-BB33-C5A3953A80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8671" y="1863991"/>
            <a:ext cx="44199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9606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68EB5E48-D5C5-44BD-B788-DFD2245352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39875" y="1566754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0C18F0-DE60-4D7D-87B0-D488719364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9549" y="3680127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7B91F8F-C7C5-4BD5-83C7-84D791A385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50161" y="5718266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565511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4335937-D171-4487-9D84-F45FDDBD037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39875" y="1566754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068951C-4219-445F-AB49-574F4EED60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39549" y="3680127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CAD33F-BB5C-4BCC-AD3F-266BA20CA86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50161" y="5718266"/>
            <a:ext cx="49836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764610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96D5B608-07F3-4483-9B9D-AD698366DE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13225" y="2918891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22D741-FFD5-467B-BF2D-6881418A072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5012" y="4934860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C50D55-9B5A-4D32-BFE8-EBBC202F783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46813" y="2965462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CDF573-DDB1-48B3-99F3-079AF64D438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232903" y="4875403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2690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BC8A3C1-C1DE-4C9E-9B26-64669FAB45E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7224" y="2917402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FF318-DE40-41BF-A6F9-EE4D7A0A079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1048" y="4869497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3340FB-D707-4B42-B90B-0E842566FB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35610" y="2915751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995833-ECE2-4AB6-8F70-9E2F01458B1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68614" y="4869496"/>
            <a:ext cx="241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773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CCF449C-54F2-4D5A-A36C-B79ED424590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556" y="194934"/>
            <a:ext cx="1768140" cy="16703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771CCA5-EF78-4D4E-8C5B-E41634905D6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884" y="194934"/>
            <a:ext cx="1768140" cy="16703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814D582-E7DB-4E6B-BC2F-FC9803B4916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556" y="187521"/>
            <a:ext cx="1768140" cy="16703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456857-4D63-4D54-8C37-97D2B677A13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578" y="192788"/>
            <a:ext cx="1768140" cy="16703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6546587-D4D2-4986-852C-E841393A078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578" y="203959"/>
            <a:ext cx="1768140" cy="16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342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8169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23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AE861DF0-6667-4F3F-9FD2-4EE7E9ABD6B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8671" y="1863991"/>
            <a:ext cx="44199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91689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7BB1B51-D27D-4CB8-81E7-DFB764F0C9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006" y="198342"/>
            <a:ext cx="1768140" cy="167032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256975C-774F-4B6A-9584-0E3CA889FDF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92" y="193398"/>
            <a:ext cx="1768140" cy="16703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DBEA924-069B-4B87-97AE-AFB6657EAF9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92" y="198342"/>
            <a:ext cx="1768140" cy="167032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B12EB46-00B0-4EB8-88F1-81BD2112BEF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732" y="192263"/>
            <a:ext cx="1768140" cy="167032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C87E004-89E5-476E-AE69-670897EDC34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35" y="186184"/>
            <a:ext cx="1768140" cy="16703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E6E4C52-C1DB-4EEC-9399-F2E13341419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732" y="206419"/>
            <a:ext cx="1768140" cy="16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11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0DCE7CB-DB49-4E3D-A001-65322692766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8671" y="1863991"/>
            <a:ext cx="44199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Type here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1529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413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8452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89</Words>
  <Application>Microsoft Office PowerPoint</Application>
  <PresentationFormat>Custom</PresentationFormat>
  <Paragraphs>126</Paragraphs>
  <Slides>41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2022-03-01T21:15:00Z</dcterms:created>
  <dcterms:modified xsi:type="dcterms:W3CDTF">2022-03-02T19:01:18Z</dcterms:modified>
</cp:coreProperties>
</file>